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282" r:id="rId2"/>
    <p:sldId id="272" r:id="rId3"/>
    <p:sldId id="278" r:id="rId4"/>
    <p:sldId id="279" r:id="rId5"/>
    <p:sldId id="280" r:id="rId6"/>
    <p:sldId id="281" r:id="rId7"/>
    <p:sldId id="287" r:id="rId8"/>
    <p:sldId id="265" r:id="rId9"/>
    <p:sldId id="273" r:id="rId10"/>
    <p:sldId id="286" r:id="rId11"/>
    <p:sldId id="285" r:id="rId12"/>
    <p:sldId id="284" r:id="rId13"/>
    <p:sldId id="266" r:id="rId14"/>
    <p:sldId id="267" r:id="rId15"/>
    <p:sldId id="275" r:id="rId16"/>
    <p:sldId id="268" r:id="rId17"/>
    <p:sldId id="276" r:id="rId18"/>
    <p:sldId id="269" r:id="rId19"/>
    <p:sldId id="271" r:id="rId20"/>
  </p:sldIdLst>
  <p:sldSz cx="9144000" cy="6858000" type="screen4x3"/>
  <p:notesSz cx="6858000" cy="9144000"/>
  <p:embeddedFontLst>
    <p:embeddedFont>
      <p:font typeface="Meiryo" panose="02020500000000000000" charset="-128"/>
      <p:regular r:id="rId22"/>
      <p:italic r:id="rId23"/>
    </p:embeddedFont>
    <p:embeddedFont>
      <p:font typeface="思源宋體 TW" panose="02020500000000000000" charset="-120"/>
      <p:regular r:id="rId24"/>
      <p:bold r:id="rId25"/>
    </p:embeddedFont>
    <p:embeddedFont>
      <p:font typeface="Microsoft YaHei" panose="020B0503020204020204" pitchFamily="34" charset="-122"/>
      <p:regular r:id="rId26"/>
      <p:bold r:id="rId27"/>
    </p:embeddedFont>
    <p:embeddedFont>
      <p:font typeface="Bodoni MT" panose="02070603080606020203" pitchFamily="18" charset="0"/>
      <p:regular r:id="rId28"/>
      <p:bold r:id="rId29"/>
      <p:italic r:id="rId30"/>
      <p:boldItalic r:id="rId31"/>
    </p:embeddedFont>
    <p:embeddedFont>
      <p:font typeface="思源宋體 TW SemiBold" panose="02020500000000000000" charset="-120"/>
      <p:bold r:id="rId32"/>
    </p:embeddedFont>
    <p:embeddedFont>
      <p:font typeface="FangSong" panose="02020500000000000000" charset="-122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微軟正黑體" panose="020B0604030504040204" pitchFamily="34" charset="-120"/>
      <p:regular r:id="rId38"/>
      <p:bold r:id="rId39"/>
    </p:embeddedFont>
    <p:embeddedFont>
      <p:font typeface="Microsoft YaHei UI" panose="020B0503020204020204" pitchFamily="34" charset="-122"/>
      <p:regular r:id="rId40"/>
      <p:bold r:id="rId41"/>
    </p:embeddedFont>
    <p:embeddedFont>
      <p:font typeface="Calibri Light" panose="020F0302020204030204" pitchFamily="34" charset="0"/>
      <p:regular r:id="rId42"/>
      <p: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, Kit-ying Trista" initials="LKT" lastIdx="5" clrIdx="0">
    <p:extLst>
      <p:ext uri="{19B8F6BF-5375-455C-9EA6-DF929625EA0E}">
        <p15:presenceInfo xmlns:p15="http://schemas.microsoft.com/office/powerpoint/2012/main" userId="S-1-5-21-2637006528-1015924553-1750768987-61069" providerId="AD"/>
      </p:ext>
    </p:extLst>
  </p:cmAuthor>
  <p:cmAuthor id="2" name="TSUI, Wing-yee Barbara" initials="TWB" lastIdx="2" clrIdx="1">
    <p:extLst>
      <p:ext uri="{19B8F6BF-5375-455C-9EA6-DF929625EA0E}">
        <p15:presenceInfo xmlns:p15="http://schemas.microsoft.com/office/powerpoint/2012/main" userId="S-1-5-21-2637006528-1015924553-1750768987-4989" providerId="AD"/>
      </p:ext>
    </p:extLst>
  </p:cmAuthor>
  <p:cmAuthor id="3" name="MOK, Tsz-ki Ronnie" initials="MTR" lastIdx="2" clrIdx="2">
    <p:extLst>
      <p:ext uri="{19B8F6BF-5375-455C-9EA6-DF929625EA0E}">
        <p15:presenceInfo xmlns:p15="http://schemas.microsoft.com/office/powerpoint/2012/main" userId="S-1-5-21-2637006528-1015924553-1750768987-667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887B"/>
    <a:srgbClr val="EF6944"/>
    <a:srgbClr val="CE958A"/>
    <a:srgbClr val="EFC36C"/>
    <a:srgbClr val="C49500"/>
    <a:srgbClr val="D88856"/>
    <a:srgbClr val="583004"/>
    <a:srgbClr val="FF5157"/>
    <a:srgbClr val="FF5050"/>
    <a:srgbClr val="579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5E145-F597-4EC1-958A-C94C4659BA3C}" type="datetimeFigureOut">
              <a:rPr lang="zh-HK" altLang="en-US" smtClean="0"/>
              <a:t>28/3/2019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C13E5-BD74-4847-AA18-04C0C6C0439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7003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0EA60-0F99-43B3-875F-5534526580A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75862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0EA60-0F99-43B3-875F-5534526580A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889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0EA60-0F99-43B3-875F-5534526580A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57409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6836321" y="631431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8885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fld id="{FB40EA60-0F99-43B3-875F-5534526580A4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6763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0EA60-0F99-43B3-875F-5534526580A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0274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0EA60-0F99-43B3-875F-5534526580A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968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0EA60-0F99-43B3-875F-5534526580A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6004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0EA60-0F99-43B3-875F-5534526580A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85616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0EA60-0F99-43B3-875F-5534526580A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8777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0EA60-0F99-43B3-875F-5534526580A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29670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0EA60-0F99-43B3-875F-5534526580A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841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 userDrawn="1"/>
        </p:nvGrpSpPr>
        <p:grpSpPr>
          <a:xfrm>
            <a:off x="-131944" y="-163630"/>
            <a:ext cx="9240982" cy="7134928"/>
            <a:chOff x="-96982" y="-76318"/>
            <a:chExt cx="9240982" cy="7134928"/>
          </a:xfrm>
        </p:grpSpPr>
        <p:grpSp>
          <p:nvGrpSpPr>
            <p:cNvPr id="8" name="群組 7"/>
            <p:cNvGrpSpPr/>
            <p:nvPr/>
          </p:nvGrpSpPr>
          <p:grpSpPr>
            <a:xfrm>
              <a:off x="-96982" y="-76318"/>
              <a:ext cx="9240982" cy="7134928"/>
              <a:chOff x="-225247" y="-364284"/>
              <a:chExt cx="9734964" cy="7516330"/>
            </a:xfrm>
          </p:grpSpPr>
          <p:grpSp>
            <p:nvGrpSpPr>
              <p:cNvPr id="18" name="群組 17"/>
              <p:cNvGrpSpPr/>
              <p:nvPr/>
            </p:nvGrpSpPr>
            <p:grpSpPr>
              <a:xfrm rot="10800000">
                <a:off x="-124297" y="799682"/>
                <a:ext cx="9545504" cy="1730334"/>
                <a:chOff x="-188187" y="-170317"/>
                <a:chExt cx="9545504" cy="1730334"/>
              </a:xfrm>
            </p:grpSpPr>
            <p:sp>
              <p:nvSpPr>
                <p:cNvPr id="91" name="弧形 90"/>
                <p:cNvSpPr/>
                <p:nvPr/>
              </p:nvSpPr>
              <p:spPr>
                <a:xfrm rot="8622285">
                  <a:off x="2553765" y="-139529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2" name="弧形 91"/>
                <p:cNvSpPr/>
                <p:nvPr/>
              </p:nvSpPr>
              <p:spPr>
                <a:xfrm rot="11100073">
                  <a:off x="432322" y="201337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3" name="弧形 92"/>
                <p:cNvSpPr/>
                <p:nvPr/>
              </p:nvSpPr>
              <p:spPr>
                <a:xfrm rot="3921948">
                  <a:off x="929777" y="-139528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4" name="弧形 93"/>
                <p:cNvSpPr/>
                <p:nvPr/>
              </p:nvSpPr>
              <p:spPr>
                <a:xfrm>
                  <a:off x="1765500" y="360853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5" name="弧形 94"/>
                <p:cNvSpPr/>
                <p:nvPr/>
              </p:nvSpPr>
              <p:spPr>
                <a:xfrm rot="4901751">
                  <a:off x="1052830" y="426580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6" name="弧形 95"/>
                <p:cNvSpPr/>
                <p:nvPr/>
              </p:nvSpPr>
              <p:spPr>
                <a:xfrm rot="19877769">
                  <a:off x="-188187" y="1095144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7" name="弧形 96"/>
                <p:cNvSpPr/>
                <p:nvPr/>
              </p:nvSpPr>
              <p:spPr>
                <a:xfrm rot="3921948">
                  <a:off x="3153844" y="325346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8" name="弧形 97"/>
                <p:cNvSpPr/>
                <p:nvPr/>
              </p:nvSpPr>
              <p:spPr>
                <a:xfrm rot="8712184">
                  <a:off x="6579519" y="-170317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9" name="弧形 98"/>
                <p:cNvSpPr/>
                <p:nvPr/>
              </p:nvSpPr>
              <p:spPr>
                <a:xfrm rot="11189972">
                  <a:off x="4305981" y="161913"/>
                  <a:ext cx="544296" cy="194742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0" name="弧形 99"/>
                <p:cNvSpPr/>
                <p:nvPr/>
              </p:nvSpPr>
              <p:spPr>
                <a:xfrm rot="4011847">
                  <a:off x="4955531" y="-170316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1" name="弧形 100"/>
                <p:cNvSpPr/>
                <p:nvPr/>
              </p:nvSpPr>
              <p:spPr>
                <a:xfrm rot="89899">
                  <a:off x="5791254" y="330065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2" name="弧形 101"/>
                <p:cNvSpPr/>
                <p:nvPr/>
              </p:nvSpPr>
              <p:spPr>
                <a:xfrm rot="4991650">
                  <a:off x="4702851" y="449294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3" name="弧形 102"/>
                <p:cNvSpPr/>
                <p:nvPr/>
              </p:nvSpPr>
              <p:spPr>
                <a:xfrm rot="19967668">
                  <a:off x="3837567" y="1064356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4" name="弧形 103"/>
                <p:cNvSpPr/>
                <p:nvPr/>
              </p:nvSpPr>
              <p:spPr>
                <a:xfrm rot="4011847">
                  <a:off x="7179598" y="294558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5" name="弧形 104"/>
                <p:cNvSpPr/>
                <p:nvPr/>
              </p:nvSpPr>
              <p:spPr>
                <a:xfrm rot="3066383">
                  <a:off x="7923864" y="-204202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6" name="弧形 105"/>
                <p:cNvSpPr/>
                <p:nvPr/>
              </p:nvSpPr>
              <p:spPr>
                <a:xfrm rot="11653309">
                  <a:off x="8408358" y="302965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7" name="弧形 106"/>
                <p:cNvSpPr/>
                <p:nvPr/>
              </p:nvSpPr>
              <p:spPr>
                <a:xfrm rot="18161024">
                  <a:off x="8936694" y="318836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19" name="群組 18"/>
              <p:cNvGrpSpPr/>
              <p:nvPr/>
            </p:nvGrpSpPr>
            <p:grpSpPr>
              <a:xfrm rot="10800000">
                <a:off x="-160429" y="3717051"/>
                <a:ext cx="9545504" cy="1730334"/>
                <a:chOff x="-188187" y="-170317"/>
                <a:chExt cx="9545504" cy="1730334"/>
              </a:xfrm>
            </p:grpSpPr>
            <p:sp>
              <p:nvSpPr>
                <p:cNvPr id="74" name="弧形 73"/>
                <p:cNvSpPr/>
                <p:nvPr/>
              </p:nvSpPr>
              <p:spPr>
                <a:xfrm rot="8622285">
                  <a:off x="2553765" y="-139529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5" name="弧形 74"/>
                <p:cNvSpPr/>
                <p:nvPr/>
              </p:nvSpPr>
              <p:spPr>
                <a:xfrm rot="11100073">
                  <a:off x="432322" y="201337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6" name="弧形 75"/>
                <p:cNvSpPr/>
                <p:nvPr/>
              </p:nvSpPr>
              <p:spPr>
                <a:xfrm rot="3921948">
                  <a:off x="929777" y="-139528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7" name="弧形 76"/>
                <p:cNvSpPr/>
                <p:nvPr/>
              </p:nvSpPr>
              <p:spPr>
                <a:xfrm>
                  <a:off x="1765500" y="360853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8" name="弧形 77"/>
                <p:cNvSpPr/>
                <p:nvPr/>
              </p:nvSpPr>
              <p:spPr>
                <a:xfrm rot="4901751">
                  <a:off x="1052830" y="426580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9" name="弧形 78"/>
                <p:cNvSpPr/>
                <p:nvPr/>
              </p:nvSpPr>
              <p:spPr>
                <a:xfrm rot="19877769">
                  <a:off x="-188187" y="1095144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0" name="弧形 79"/>
                <p:cNvSpPr/>
                <p:nvPr/>
              </p:nvSpPr>
              <p:spPr>
                <a:xfrm rot="3921948">
                  <a:off x="3153844" y="325346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1" name="弧形 80"/>
                <p:cNvSpPr/>
                <p:nvPr/>
              </p:nvSpPr>
              <p:spPr>
                <a:xfrm rot="8712184">
                  <a:off x="6579519" y="-170317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2" name="弧形 81"/>
                <p:cNvSpPr/>
                <p:nvPr/>
              </p:nvSpPr>
              <p:spPr>
                <a:xfrm rot="11189972">
                  <a:off x="4305981" y="161913"/>
                  <a:ext cx="544296" cy="194742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3" name="弧形 82"/>
                <p:cNvSpPr/>
                <p:nvPr/>
              </p:nvSpPr>
              <p:spPr>
                <a:xfrm rot="4011847">
                  <a:off x="4955531" y="-170316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4" name="弧形 83"/>
                <p:cNvSpPr/>
                <p:nvPr/>
              </p:nvSpPr>
              <p:spPr>
                <a:xfrm rot="89899">
                  <a:off x="5791254" y="330065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5" name="弧形 84"/>
                <p:cNvSpPr/>
                <p:nvPr/>
              </p:nvSpPr>
              <p:spPr>
                <a:xfrm rot="4991650">
                  <a:off x="4702851" y="449294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6" name="弧形 85"/>
                <p:cNvSpPr/>
                <p:nvPr/>
              </p:nvSpPr>
              <p:spPr>
                <a:xfrm rot="19967668">
                  <a:off x="3837567" y="1064356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7" name="弧形 86"/>
                <p:cNvSpPr/>
                <p:nvPr/>
              </p:nvSpPr>
              <p:spPr>
                <a:xfrm rot="4011847">
                  <a:off x="7179598" y="294558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8" name="弧形 87"/>
                <p:cNvSpPr/>
                <p:nvPr/>
              </p:nvSpPr>
              <p:spPr>
                <a:xfrm rot="3066383">
                  <a:off x="7923864" y="-204202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9" name="弧形 88"/>
                <p:cNvSpPr/>
                <p:nvPr/>
              </p:nvSpPr>
              <p:spPr>
                <a:xfrm rot="11653309">
                  <a:off x="8408358" y="302965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0" name="弧形 89"/>
                <p:cNvSpPr/>
                <p:nvPr/>
              </p:nvSpPr>
              <p:spPr>
                <a:xfrm rot="18161024">
                  <a:off x="8936694" y="318836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20" name="群組 19"/>
              <p:cNvGrpSpPr/>
              <p:nvPr/>
            </p:nvGrpSpPr>
            <p:grpSpPr>
              <a:xfrm>
                <a:off x="-35787" y="-364284"/>
                <a:ext cx="9545504" cy="1730334"/>
                <a:chOff x="-188187" y="-170317"/>
                <a:chExt cx="9545504" cy="1730334"/>
              </a:xfrm>
            </p:grpSpPr>
            <p:sp>
              <p:nvSpPr>
                <p:cNvPr id="57" name="弧形 56"/>
                <p:cNvSpPr/>
                <p:nvPr/>
              </p:nvSpPr>
              <p:spPr>
                <a:xfrm rot="8622285">
                  <a:off x="2553765" y="-139529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8" name="弧形 57"/>
                <p:cNvSpPr/>
                <p:nvPr/>
              </p:nvSpPr>
              <p:spPr>
                <a:xfrm rot="11100073">
                  <a:off x="432322" y="201337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9" name="弧形 58"/>
                <p:cNvSpPr/>
                <p:nvPr/>
              </p:nvSpPr>
              <p:spPr>
                <a:xfrm rot="3921948">
                  <a:off x="929777" y="-139528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0" name="弧形 59"/>
                <p:cNvSpPr/>
                <p:nvPr/>
              </p:nvSpPr>
              <p:spPr>
                <a:xfrm>
                  <a:off x="1765500" y="360853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1" name="弧形 60"/>
                <p:cNvSpPr/>
                <p:nvPr/>
              </p:nvSpPr>
              <p:spPr>
                <a:xfrm rot="4901751">
                  <a:off x="1052830" y="426580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2" name="弧形 61"/>
                <p:cNvSpPr/>
                <p:nvPr/>
              </p:nvSpPr>
              <p:spPr>
                <a:xfrm rot="19877769">
                  <a:off x="-188187" y="1095144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3" name="弧形 62"/>
                <p:cNvSpPr/>
                <p:nvPr/>
              </p:nvSpPr>
              <p:spPr>
                <a:xfrm rot="3921948">
                  <a:off x="3153844" y="325346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4" name="弧形 63"/>
                <p:cNvSpPr/>
                <p:nvPr/>
              </p:nvSpPr>
              <p:spPr>
                <a:xfrm rot="8712184">
                  <a:off x="6579519" y="-170317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5" name="弧形 64"/>
                <p:cNvSpPr/>
                <p:nvPr/>
              </p:nvSpPr>
              <p:spPr>
                <a:xfrm rot="11189972">
                  <a:off x="4305981" y="161913"/>
                  <a:ext cx="544296" cy="194742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6" name="弧形 65"/>
                <p:cNvSpPr/>
                <p:nvPr/>
              </p:nvSpPr>
              <p:spPr>
                <a:xfrm rot="4011847">
                  <a:off x="4955531" y="-170316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7" name="弧形 66"/>
                <p:cNvSpPr/>
                <p:nvPr/>
              </p:nvSpPr>
              <p:spPr>
                <a:xfrm rot="89899">
                  <a:off x="5791254" y="330065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8" name="弧形 67"/>
                <p:cNvSpPr/>
                <p:nvPr/>
              </p:nvSpPr>
              <p:spPr>
                <a:xfrm rot="4991650">
                  <a:off x="4702851" y="449294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9" name="弧形 68"/>
                <p:cNvSpPr/>
                <p:nvPr/>
              </p:nvSpPr>
              <p:spPr>
                <a:xfrm rot="19967668">
                  <a:off x="3837567" y="1064356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0" name="弧形 69"/>
                <p:cNvSpPr/>
                <p:nvPr/>
              </p:nvSpPr>
              <p:spPr>
                <a:xfrm rot="4011847">
                  <a:off x="7179598" y="294558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1" name="弧形 70"/>
                <p:cNvSpPr/>
                <p:nvPr/>
              </p:nvSpPr>
              <p:spPr>
                <a:xfrm rot="3066383">
                  <a:off x="7923864" y="-204202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2" name="弧形 71"/>
                <p:cNvSpPr/>
                <p:nvPr/>
              </p:nvSpPr>
              <p:spPr>
                <a:xfrm rot="11653309">
                  <a:off x="8408358" y="302965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73" name="弧形 72"/>
                <p:cNvSpPr/>
                <p:nvPr/>
              </p:nvSpPr>
              <p:spPr>
                <a:xfrm rot="18161024">
                  <a:off x="8936694" y="318836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21" name="群組 20"/>
              <p:cNvGrpSpPr/>
              <p:nvPr/>
            </p:nvGrpSpPr>
            <p:grpSpPr>
              <a:xfrm>
                <a:off x="-225247" y="2559502"/>
                <a:ext cx="9545504" cy="1730334"/>
                <a:chOff x="-188187" y="-170317"/>
                <a:chExt cx="9545504" cy="1730334"/>
              </a:xfrm>
            </p:grpSpPr>
            <p:sp>
              <p:nvSpPr>
                <p:cNvPr id="40" name="弧形 39"/>
                <p:cNvSpPr/>
                <p:nvPr/>
              </p:nvSpPr>
              <p:spPr>
                <a:xfrm rot="8622285">
                  <a:off x="2553765" y="-139529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1" name="弧形 40"/>
                <p:cNvSpPr/>
                <p:nvPr/>
              </p:nvSpPr>
              <p:spPr>
                <a:xfrm rot="11100073">
                  <a:off x="432322" y="201337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2" name="弧形 41"/>
                <p:cNvSpPr/>
                <p:nvPr/>
              </p:nvSpPr>
              <p:spPr>
                <a:xfrm rot="3921948">
                  <a:off x="929777" y="-139528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3" name="弧形 42"/>
                <p:cNvSpPr/>
                <p:nvPr/>
              </p:nvSpPr>
              <p:spPr>
                <a:xfrm>
                  <a:off x="1765500" y="360853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4" name="弧形 43"/>
                <p:cNvSpPr/>
                <p:nvPr/>
              </p:nvSpPr>
              <p:spPr>
                <a:xfrm rot="4901751">
                  <a:off x="1052830" y="426580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5" name="弧形 44"/>
                <p:cNvSpPr/>
                <p:nvPr/>
              </p:nvSpPr>
              <p:spPr>
                <a:xfrm rot="19877769">
                  <a:off x="-188187" y="1095144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6" name="弧形 45"/>
                <p:cNvSpPr/>
                <p:nvPr/>
              </p:nvSpPr>
              <p:spPr>
                <a:xfrm rot="3921948">
                  <a:off x="3153844" y="325346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7" name="弧形 46"/>
                <p:cNvSpPr/>
                <p:nvPr/>
              </p:nvSpPr>
              <p:spPr>
                <a:xfrm rot="8712184">
                  <a:off x="6579519" y="-170317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8" name="弧形 47"/>
                <p:cNvSpPr/>
                <p:nvPr/>
              </p:nvSpPr>
              <p:spPr>
                <a:xfrm rot="11189972">
                  <a:off x="4305981" y="161913"/>
                  <a:ext cx="544296" cy="194742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9" name="弧形 48"/>
                <p:cNvSpPr/>
                <p:nvPr/>
              </p:nvSpPr>
              <p:spPr>
                <a:xfrm rot="4011847">
                  <a:off x="4955531" y="-170316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0" name="弧形 49"/>
                <p:cNvSpPr/>
                <p:nvPr/>
              </p:nvSpPr>
              <p:spPr>
                <a:xfrm rot="89899">
                  <a:off x="5791254" y="330065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1" name="弧形 50"/>
                <p:cNvSpPr/>
                <p:nvPr/>
              </p:nvSpPr>
              <p:spPr>
                <a:xfrm rot="4991650">
                  <a:off x="4702851" y="449294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2" name="弧形 51"/>
                <p:cNvSpPr/>
                <p:nvPr/>
              </p:nvSpPr>
              <p:spPr>
                <a:xfrm rot="19967668">
                  <a:off x="3837567" y="1064356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3" name="弧形 52"/>
                <p:cNvSpPr/>
                <p:nvPr/>
              </p:nvSpPr>
              <p:spPr>
                <a:xfrm rot="4011847">
                  <a:off x="7179598" y="294558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4" name="弧形 53"/>
                <p:cNvSpPr/>
                <p:nvPr/>
              </p:nvSpPr>
              <p:spPr>
                <a:xfrm rot="3066383">
                  <a:off x="7923864" y="-204202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5" name="弧形 54"/>
                <p:cNvSpPr/>
                <p:nvPr/>
              </p:nvSpPr>
              <p:spPr>
                <a:xfrm rot="11653309">
                  <a:off x="8408358" y="302965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6" name="弧形 55"/>
                <p:cNvSpPr/>
                <p:nvPr/>
              </p:nvSpPr>
              <p:spPr>
                <a:xfrm rot="18161024">
                  <a:off x="8936694" y="318836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22" name="群組 21"/>
              <p:cNvGrpSpPr/>
              <p:nvPr/>
            </p:nvGrpSpPr>
            <p:grpSpPr>
              <a:xfrm>
                <a:off x="-99629" y="5421712"/>
                <a:ext cx="9545504" cy="1730334"/>
                <a:chOff x="-188187" y="-170317"/>
                <a:chExt cx="9545504" cy="1730334"/>
              </a:xfrm>
            </p:grpSpPr>
            <p:sp>
              <p:nvSpPr>
                <p:cNvPr id="23" name="弧形 22"/>
                <p:cNvSpPr/>
                <p:nvPr/>
              </p:nvSpPr>
              <p:spPr>
                <a:xfrm rot="8622285">
                  <a:off x="2553765" y="-139529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4" name="弧形 23"/>
                <p:cNvSpPr/>
                <p:nvPr/>
              </p:nvSpPr>
              <p:spPr>
                <a:xfrm rot="11100073">
                  <a:off x="432322" y="201337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5" name="弧形 24"/>
                <p:cNvSpPr/>
                <p:nvPr/>
              </p:nvSpPr>
              <p:spPr>
                <a:xfrm rot="3921948">
                  <a:off x="929777" y="-139528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6" name="弧形 25"/>
                <p:cNvSpPr/>
                <p:nvPr/>
              </p:nvSpPr>
              <p:spPr>
                <a:xfrm>
                  <a:off x="1765500" y="360853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7" name="弧形 26"/>
                <p:cNvSpPr/>
                <p:nvPr/>
              </p:nvSpPr>
              <p:spPr>
                <a:xfrm rot="4901751">
                  <a:off x="1052830" y="426580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8" name="弧形 27"/>
                <p:cNvSpPr/>
                <p:nvPr/>
              </p:nvSpPr>
              <p:spPr>
                <a:xfrm rot="19877769">
                  <a:off x="-188187" y="1095144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9" name="弧形 28"/>
                <p:cNvSpPr/>
                <p:nvPr/>
              </p:nvSpPr>
              <p:spPr>
                <a:xfrm rot="3921948">
                  <a:off x="3153844" y="325346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0" name="弧形 29"/>
                <p:cNvSpPr/>
                <p:nvPr/>
              </p:nvSpPr>
              <p:spPr>
                <a:xfrm rot="8712184">
                  <a:off x="6579519" y="-170317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1" name="弧形 30"/>
                <p:cNvSpPr/>
                <p:nvPr/>
              </p:nvSpPr>
              <p:spPr>
                <a:xfrm rot="11189972">
                  <a:off x="4305981" y="161913"/>
                  <a:ext cx="544296" cy="194742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2" name="弧形 31"/>
                <p:cNvSpPr/>
                <p:nvPr/>
              </p:nvSpPr>
              <p:spPr>
                <a:xfrm rot="4011847">
                  <a:off x="4955531" y="-170316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3" name="弧形 32"/>
                <p:cNvSpPr/>
                <p:nvPr/>
              </p:nvSpPr>
              <p:spPr>
                <a:xfrm rot="89899">
                  <a:off x="5791254" y="330065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4" name="弧形 33"/>
                <p:cNvSpPr/>
                <p:nvPr/>
              </p:nvSpPr>
              <p:spPr>
                <a:xfrm rot="4991650">
                  <a:off x="4702851" y="449294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5" name="弧形 34"/>
                <p:cNvSpPr/>
                <p:nvPr/>
              </p:nvSpPr>
              <p:spPr>
                <a:xfrm rot="19967668">
                  <a:off x="3837567" y="1064356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6" name="弧形 35"/>
                <p:cNvSpPr/>
                <p:nvPr/>
              </p:nvSpPr>
              <p:spPr>
                <a:xfrm rot="4011847">
                  <a:off x="7179598" y="294558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7" name="弧形 36"/>
                <p:cNvSpPr/>
                <p:nvPr/>
              </p:nvSpPr>
              <p:spPr>
                <a:xfrm rot="3066383">
                  <a:off x="7923864" y="-204202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8" name="弧形 37"/>
                <p:cNvSpPr/>
                <p:nvPr/>
              </p:nvSpPr>
              <p:spPr>
                <a:xfrm rot="11653309">
                  <a:off x="8408358" y="302965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9" name="弧形 38"/>
                <p:cNvSpPr/>
                <p:nvPr/>
              </p:nvSpPr>
              <p:spPr>
                <a:xfrm rot="18161024">
                  <a:off x="8936694" y="318836"/>
                  <a:ext cx="376373" cy="464873"/>
                </a:xfrm>
                <a:prstGeom prst="arc">
                  <a:avLst/>
                </a:prstGeom>
                <a:ln w="69850" cap="rnd">
                  <a:solidFill>
                    <a:srgbClr val="FDF5ED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>
                    <a:ea typeface="微軟正黑體" panose="020B0604030504040204" pitchFamily="34" charset="-120"/>
                  </a:endParaRPr>
                </a:p>
              </p:txBody>
            </p:sp>
          </p:grpSp>
        </p:grpSp>
        <p:sp>
          <p:nvSpPr>
            <p:cNvPr id="9" name="弧形 8"/>
            <p:cNvSpPr/>
            <p:nvPr/>
          </p:nvSpPr>
          <p:spPr>
            <a:xfrm rot="16474087">
              <a:off x="2110981" y="1184588"/>
              <a:ext cx="357275" cy="441284"/>
            </a:xfrm>
            <a:prstGeom prst="arc">
              <a:avLst/>
            </a:prstGeom>
            <a:ln w="69850" cap="rnd">
              <a:solidFill>
                <a:srgbClr val="FDF5E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10" name="弧形 9"/>
            <p:cNvSpPr/>
            <p:nvPr/>
          </p:nvSpPr>
          <p:spPr>
            <a:xfrm rot="3755041">
              <a:off x="2621551" y="1047742"/>
              <a:ext cx="357275" cy="441284"/>
            </a:xfrm>
            <a:prstGeom prst="arc">
              <a:avLst/>
            </a:prstGeom>
            <a:ln w="69850" cap="rnd">
              <a:solidFill>
                <a:srgbClr val="FDF5E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11" name="弧形 10"/>
            <p:cNvSpPr/>
            <p:nvPr/>
          </p:nvSpPr>
          <p:spPr>
            <a:xfrm rot="16474087">
              <a:off x="6002093" y="1196125"/>
              <a:ext cx="357275" cy="441284"/>
            </a:xfrm>
            <a:prstGeom prst="arc">
              <a:avLst/>
            </a:prstGeom>
            <a:ln w="69850" cap="rnd">
              <a:solidFill>
                <a:srgbClr val="FDF5E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12" name="弧形 11"/>
            <p:cNvSpPr/>
            <p:nvPr/>
          </p:nvSpPr>
          <p:spPr>
            <a:xfrm rot="3755041">
              <a:off x="6512663" y="1059279"/>
              <a:ext cx="357275" cy="441284"/>
            </a:xfrm>
            <a:prstGeom prst="arc">
              <a:avLst/>
            </a:prstGeom>
            <a:ln w="69850" cap="rnd">
              <a:solidFill>
                <a:srgbClr val="FDF5E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13" name="弧形 12"/>
            <p:cNvSpPr/>
            <p:nvPr/>
          </p:nvSpPr>
          <p:spPr>
            <a:xfrm rot="16474087">
              <a:off x="1976649" y="4009839"/>
              <a:ext cx="357275" cy="441284"/>
            </a:xfrm>
            <a:prstGeom prst="arc">
              <a:avLst/>
            </a:prstGeom>
            <a:ln w="69850" cap="rnd">
              <a:solidFill>
                <a:srgbClr val="FDF5E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14" name="弧形 13"/>
            <p:cNvSpPr/>
            <p:nvPr/>
          </p:nvSpPr>
          <p:spPr>
            <a:xfrm rot="3755041">
              <a:off x="2487219" y="3872993"/>
              <a:ext cx="357275" cy="441284"/>
            </a:xfrm>
            <a:prstGeom prst="arc">
              <a:avLst/>
            </a:prstGeom>
            <a:ln w="69850" cap="rnd">
              <a:solidFill>
                <a:srgbClr val="FDF5E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15" name="弧形 14"/>
            <p:cNvSpPr/>
            <p:nvPr/>
          </p:nvSpPr>
          <p:spPr>
            <a:xfrm rot="16474087">
              <a:off x="5991079" y="3982767"/>
              <a:ext cx="357275" cy="441284"/>
            </a:xfrm>
            <a:prstGeom prst="arc">
              <a:avLst/>
            </a:prstGeom>
            <a:ln w="69850" cap="rnd">
              <a:solidFill>
                <a:srgbClr val="FDF5E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16" name="弧形 15"/>
            <p:cNvSpPr/>
            <p:nvPr/>
          </p:nvSpPr>
          <p:spPr>
            <a:xfrm rot="3755041">
              <a:off x="6501649" y="3845921"/>
              <a:ext cx="357275" cy="441284"/>
            </a:xfrm>
            <a:prstGeom prst="arc">
              <a:avLst/>
            </a:prstGeom>
            <a:ln w="69850" cap="rnd">
              <a:solidFill>
                <a:srgbClr val="FDF5E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17" name="弧形 16"/>
            <p:cNvSpPr/>
            <p:nvPr/>
          </p:nvSpPr>
          <p:spPr>
            <a:xfrm rot="3755041">
              <a:off x="6252404" y="6536700"/>
              <a:ext cx="357275" cy="441284"/>
            </a:xfrm>
            <a:prstGeom prst="arc">
              <a:avLst/>
            </a:prstGeom>
            <a:ln w="69850" cap="rnd">
              <a:solidFill>
                <a:srgbClr val="FDF5E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 dirty="0"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pic>
        <p:nvPicPr>
          <p:cNvPr id="111" name="圖片 1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70" y="300430"/>
            <a:ext cx="503122" cy="32909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0EA60-0F99-43B3-875F-5534526580A4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9" name="頁尾版面配置區 4"/>
          <p:cNvSpPr txBox="1">
            <a:spLocks/>
          </p:cNvSpPr>
          <p:nvPr userDrawn="1"/>
        </p:nvSpPr>
        <p:spPr>
          <a:xfrm>
            <a:off x="0" y="63098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b="1" spc="50" baseline="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©</a:t>
            </a:r>
            <a:r>
              <a:rPr lang="zh-TW" altLang="en-US" b="1" spc="50" baseline="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教育局言語及聽覺服務組</a:t>
            </a:r>
            <a:endParaRPr lang="en-US" b="1" spc="50" baseline="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952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527117" y="0"/>
            <a:ext cx="78827" cy="3763637"/>
          </a:xfrm>
          <a:prstGeom prst="rect">
            <a:avLst/>
          </a:prstGeom>
          <a:gradFill>
            <a:gsLst>
              <a:gs pos="98000">
                <a:srgbClr val="B06008"/>
              </a:gs>
              <a:gs pos="22000">
                <a:schemeClr val="accent4">
                  <a:lumMod val="40000"/>
                  <a:lumOff val="6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8595273" y="3094363"/>
            <a:ext cx="78827" cy="3763637"/>
          </a:xfrm>
          <a:prstGeom prst="rect">
            <a:avLst/>
          </a:prstGeom>
          <a:gradFill>
            <a:gsLst>
              <a:gs pos="98000">
                <a:srgbClr val="B06008"/>
              </a:gs>
              <a:gs pos="22000">
                <a:schemeClr val="accent4">
                  <a:lumMod val="40000"/>
                  <a:lumOff val="6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57" y="1928647"/>
            <a:ext cx="1373717" cy="89856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896319" y="3661174"/>
            <a:ext cx="540857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zh-TW" altLang="en-US" sz="3000" b="1" spc="300" dirty="0">
                <a:solidFill>
                  <a:srgbClr val="D8885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eiryo" panose="020B0604030504040204" pitchFamily="34" charset="-128"/>
              </a:rPr>
              <a:t>提升</a:t>
            </a:r>
            <a:r>
              <a:rPr lang="zh-TW" altLang="en-US" sz="3000" b="1" spc="300" dirty="0" smtClean="0">
                <a:solidFill>
                  <a:srgbClr val="D8885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eiryo" panose="020B0604030504040204" pitchFamily="34" charset="-128"/>
              </a:rPr>
              <a:t>學生語言組織能力</a:t>
            </a:r>
            <a:endParaRPr lang="zh-HK" altLang="en-US" sz="3000" b="1" spc="300" dirty="0">
              <a:solidFill>
                <a:srgbClr val="D88856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76606" y="3048788"/>
            <a:ext cx="3248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zh-TW" altLang="en-US" sz="2000" spc="300" dirty="0" smtClean="0">
                <a:solidFill>
                  <a:srgbClr val="D8885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eiryo" panose="020B0604030504040204" pitchFamily="34" charset="-128"/>
              </a:rPr>
              <a:t>「鞏固溝通 促進學習」</a:t>
            </a:r>
            <a:endParaRPr lang="zh-HK" altLang="en-US" sz="2000" spc="300" dirty="0">
              <a:solidFill>
                <a:srgbClr val="D88856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556212" y="4191655"/>
            <a:ext cx="208879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zh-TW" altLang="en-US" spc="300" dirty="0">
                <a:solidFill>
                  <a:srgbClr val="D8885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eiryo" panose="020B0604030504040204" pitchFamily="34" charset="-128"/>
              </a:rPr>
              <a:t>網上資源</a:t>
            </a:r>
            <a:endParaRPr lang="zh-HK" altLang="en-US" spc="300" dirty="0">
              <a:solidFill>
                <a:srgbClr val="D88856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20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6617459" y="834270"/>
            <a:ext cx="1594856" cy="469557"/>
          </a:xfrm>
          <a:prstGeom prst="rect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/>
            <a:r>
              <a:rPr lang="zh-TW" altLang="en-US" sz="1600" b="1" spc="130" dirty="0">
                <a:solidFill>
                  <a:schemeClr val="bg1"/>
                </a:solidFill>
                <a:ea typeface="微軟正黑體" panose="020B0604030504040204" pitchFamily="34" charset="-120"/>
              </a:rPr>
              <a:t>關聯詞</a:t>
            </a:r>
            <a:endParaRPr lang="zh-HK" altLang="en-US" sz="1600" dirty="0"/>
          </a:p>
        </p:txBody>
      </p:sp>
      <p:sp>
        <p:nvSpPr>
          <p:cNvPr id="21" name="手繪多邊形 20"/>
          <p:cNvSpPr/>
          <p:nvPr/>
        </p:nvSpPr>
        <p:spPr>
          <a:xfrm>
            <a:off x="5860449" y="834270"/>
            <a:ext cx="2351866" cy="469557"/>
          </a:xfrm>
          <a:custGeom>
            <a:avLst/>
            <a:gdLst>
              <a:gd name="connsiteX0" fmla="*/ 0 w 3051424"/>
              <a:gd name="connsiteY0" fmla="*/ 0 h 469557"/>
              <a:gd name="connsiteX1" fmla="*/ 3051424 w 3051424"/>
              <a:gd name="connsiteY1" fmla="*/ 0 h 469557"/>
              <a:gd name="connsiteX2" fmla="*/ 3051424 w 3051424"/>
              <a:gd name="connsiteY2" fmla="*/ 469557 h 469557"/>
              <a:gd name="connsiteX3" fmla="*/ 813808 w 3051424"/>
              <a:gd name="connsiteY3" fmla="*/ 469557 h 469557"/>
              <a:gd name="connsiteX4" fmla="*/ 838249 w 3051424"/>
              <a:gd name="connsiteY4" fmla="*/ 390945 h 469557"/>
              <a:gd name="connsiteX5" fmla="*/ 717668 w 3051424"/>
              <a:gd name="connsiteY5" fmla="*/ 350752 h 469557"/>
              <a:gd name="connsiteX6" fmla="*/ 828201 w 3051424"/>
              <a:gd name="connsiteY6" fmla="*/ 305535 h 469557"/>
              <a:gd name="connsiteX7" fmla="*/ 717669 w 3051424"/>
              <a:gd name="connsiteY7" fmla="*/ 215099 h 469557"/>
              <a:gd name="connsiteX8" fmla="*/ 808104 w 3051424"/>
              <a:gd name="connsiteY8" fmla="*/ 149785 h 469557"/>
              <a:gd name="connsiteX9" fmla="*/ 717669 w 3051424"/>
              <a:gd name="connsiteY9" fmla="*/ 99542 h 469557"/>
              <a:gd name="connsiteX10" fmla="*/ 813807 w 3051424"/>
              <a:gd name="connsiteY10" fmla="*/ 1 h 469557"/>
              <a:gd name="connsiteX11" fmla="*/ 0 w 3051424"/>
              <a:gd name="connsiteY11" fmla="*/ 1 h 46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51424" h="469557">
                <a:moveTo>
                  <a:pt x="0" y="0"/>
                </a:moveTo>
                <a:lnTo>
                  <a:pt x="3051424" y="0"/>
                </a:lnTo>
                <a:lnTo>
                  <a:pt x="3051424" y="469557"/>
                </a:lnTo>
                <a:lnTo>
                  <a:pt x="813808" y="469557"/>
                </a:lnTo>
                <a:lnTo>
                  <a:pt x="838249" y="390945"/>
                </a:lnTo>
                <a:lnTo>
                  <a:pt x="717668" y="350752"/>
                </a:lnTo>
                <a:lnTo>
                  <a:pt x="828201" y="305535"/>
                </a:lnTo>
                <a:lnTo>
                  <a:pt x="717669" y="215099"/>
                </a:lnTo>
                <a:lnTo>
                  <a:pt x="808104" y="149785"/>
                </a:lnTo>
                <a:lnTo>
                  <a:pt x="717669" y="99542"/>
                </a:lnTo>
                <a:lnTo>
                  <a:pt x="813807" y="1"/>
                </a:lnTo>
                <a:lnTo>
                  <a:pt x="0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1688"/>
            <a:r>
              <a:rPr lang="en-US" altLang="zh-TW" sz="900" spc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●●●●●●</a:t>
            </a:r>
            <a:endParaRPr lang="zh-HK" altLang="en-US" sz="900" spc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79955" y="834271"/>
            <a:ext cx="2445416" cy="469557"/>
          </a:xfrm>
          <a:custGeom>
            <a:avLst/>
            <a:gdLst>
              <a:gd name="connsiteX0" fmla="*/ 0 w 3645243"/>
              <a:gd name="connsiteY0" fmla="*/ 0 h 469557"/>
              <a:gd name="connsiteX1" fmla="*/ 3645243 w 3645243"/>
              <a:gd name="connsiteY1" fmla="*/ 0 h 469557"/>
              <a:gd name="connsiteX2" fmla="*/ 3645243 w 3645243"/>
              <a:gd name="connsiteY2" fmla="*/ 469557 h 469557"/>
              <a:gd name="connsiteX3" fmla="*/ 0 w 3645243"/>
              <a:gd name="connsiteY3" fmla="*/ 469557 h 469557"/>
              <a:gd name="connsiteX4" fmla="*/ 0 w 3645243"/>
              <a:gd name="connsiteY4" fmla="*/ 0 h 469557"/>
              <a:gd name="connsiteX0" fmla="*/ 0 w 3645243"/>
              <a:gd name="connsiteY0" fmla="*/ 0 h 469557"/>
              <a:gd name="connsiteX1" fmla="*/ 3645243 w 3645243"/>
              <a:gd name="connsiteY1" fmla="*/ 0 h 469557"/>
              <a:gd name="connsiteX2" fmla="*/ 3639540 w 3645243"/>
              <a:gd name="connsiteY2" fmla="*/ 79445 h 469557"/>
              <a:gd name="connsiteX3" fmla="*/ 3645243 w 3645243"/>
              <a:gd name="connsiteY3" fmla="*/ 469557 h 469557"/>
              <a:gd name="connsiteX4" fmla="*/ 0 w 3645243"/>
              <a:gd name="connsiteY4" fmla="*/ 469557 h 469557"/>
              <a:gd name="connsiteX5" fmla="*/ 0 w 3645243"/>
              <a:gd name="connsiteY5" fmla="*/ 0 h 469557"/>
              <a:gd name="connsiteX0" fmla="*/ 0 w 3645243"/>
              <a:gd name="connsiteY0" fmla="*/ 0 h 469557"/>
              <a:gd name="connsiteX1" fmla="*/ 3645243 w 3645243"/>
              <a:gd name="connsiteY1" fmla="*/ 0 h 469557"/>
              <a:gd name="connsiteX2" fmla="*/ 3549105 w 3645243"/>
              <a:gd name="connsiteY2" fmla="*/ 99541 h 469557"/>
              <a:gd name="connsiteX3" fmla="*/ 3645243 w 3645243"/>
              <a:gd name="connsiteY3" fmla="*/ 469557 h 469557"/>
              <a:gd name="connsiteX4" fmla="*/ 0 w 3645243"/>
              <a:gd name="connsiteY4" fmla="*/ 469557 h 469557"/>
              <a:gd name="connsiteX5" fmla="*/ 0 w 3645243"/>
              <a:gd name="connsiteY5" fmla="*/ 0 h 469557"/>
              <a:gd name="connsiteX0" fmla="*/ 0 w 3645243"/>
              <a:gd name="connsiteY0" fmla="*/ 0 h 469557"/>
              <a:gd name="connsiteX1" fmla="*/ 3645243 w 3645243"/>
              <a:gd name="connsiteY1" fmla="*/ 0 h 469557"/>
              <a:gd name="connsiteX2" fmla="*/ 3549105 w 3645243"/>
              <a:gd name="connsiteY2" fmla="*/ 99541 h 469557"/>
              <a:gd name="connsiteX3" fmla="*/ 3554129 w 3645243"/>
              <a:gd name="connsiteY3" fmla="*/ 159832 h 469557"/>
              <a:gd name="connsiteX4" fmla="*/ 3645243 w 3645243"/>
              <a:gd name="connsiteY4" fmla="*/ 469557 h 469557"/>
              <a:gd name="connsiteX5" fmla="*/ 0 w 3645243"/>
              <a:gd name="connsiteY5" fmla="*/ 469557 h 469557"/>
              <a:gd name="connsiteX6" fmla="*/ 0 w 3645243"/>
              <a:gd name="connsiteY6" fmla="*/ 0 h 469557"/>
              <a:gd name="connsiteX0" fmla="*/ 0 w 3645243"/>
              <a:gd name="connsiteY0" fmla="*/ 0 h 469557"/>
              <a:gd name="connsiteX1" fmla="*/ 3645243 w 3645243"/>
              <a:gd name="connsiteY1" fmla="*/ 0 h 469557"/>
              <a:gd name="connsiteX2" fmla="*/ 3549105 w 3645243"/>
              <a:gd name="connsiteY2" fmla="*/ 99541 h 469557"/>
              <a:gd name="connsiteX3" fmla="*/ 3639540 w 3645243"/>
              <a:gd name="connsiteY3" fmla="*/ 149784 h 469557"/>
              <a:gd name="connsiteX4" fmla="*/ 3645243 w 3645243"/>
              <a:gd name="connsiteY4" fmla="*/ 469557 h 469557"/>
              <a:gd name="connsiteX5" fmla="*/ 0 w 3645243"/>
              <a:gd name="connsiteY5" fmla="*/ 469557 h 469557"/>
              <a:gd name="connsiteX6" fmla="*/ 0 w 3645243"/>
              <a:gd name="connsiteY6" fmla="*/ 0 h 469557"/>
              <a:gd name="connsiteX0" fmla="*/ 0 w 3645243"/>
              <a:gd name="connsiteY0" fmla="*/ 0 h 469557"/>
              <a:gd name="connsiteX1" fmla="*/ 3645243 w 3645243"/>
              <a:gd name="connsiteY1" fmla="*/ 0 h 469557"/>
              <a:gd name="connsiteX2" fmla="*/ 3549105 w 3645243"/>
              <a:gd name="connsiteY2" fmla="*/ 99541 h 469557"/>
              <a:gd name="connsiteX3" fmla="*/ 3639540 w 3645243"/>
              <a:gd name="connsiteY3" fmla="*/ 149784 h 469557"/>
              <a:gd name="connsiteX4" fmla="*/ 3634516 w 3645243"/>
              <a:gd name="connsiteY4" fmla="*/ 154808 h 469557"/>
              <a:gd name="connsiteX5" fmla="*/ 3645243 w 3645243"/>
              <a:gd name="connsiteY5" fmla="*/ 469557 h 469557"/>
              <a:gd name="connsiteX6" fmla="*/ 0 w 3645243"/>
              <a:gd name="connsiteY6" fmla="*/ 469557 h 469557"/>
              <a:gd name="connsiteX7" fmla="*/ 0 w 3645243"/>
              <a:gd name="connsiteY7" fmla="*/ 0 h 469557"/>
              <a:gd name="connsiteX0" fmla="*/ 0 w 3645243"/>
              <a:gd name="connsiteY0" fmla="*/ 0 h 469557"/>
              <a:gd name="connsiteX1" fmla="*/ 3645243 w 3645243"/>
              <a:gd name="connsiteY1" fmla="*/ 0 h 469557"/>
              <a:gd name="connsiteX2" fmla="*/ 3549105 w 3645243"/>
              <a:gd name="connsiteY2" fmla="*/ 99541 h 469557"/>
              <a:gd name="connsiteX3" fmla="*/ 3639540 w 3645243"/>
              <a:gd name="connsiteY3" fmla="*/ 149784 h 469557"/>
              <a:gd name="connsiteX4" fmla="*/ 3549105 w 3645243"/>
              <a:gd name="connsiteY4" fmla="*/ 215098 h 469557"/>
              <a:gd name="connsiteX5" fmla="*/ 3645243 w 3645243"/>
              <a:gd name="connsiteY5" fmla="*/ 469557 h 469557"/>
              <a:gd name="connsiteX6" fmla="*/ 0 w 3645243"/>
              <a:gd name="connsiteY6" fmla="*/ 469557 h 469557"/>
              <a:gd name="connsiteX7" fmla="*/ 0 w 3645243"/>
              <a:gd name="connsiteY7" fmla="*/ 0 h 469557"/>
              <a:gd name="connsiteX0" fmla="*/ 0 w 3645243"/>
              <a:gd name="connsiteY0" fmla="*/ 0 h 469557"/>
              <a:gd name="connsiteX1" fmla="*/ 3645243 w 3645243"/>
              <a:gd name="connsiteY1" fmla="*/ 0 h 469557"/>
              <a:gd name="connsiteX2" fmla="*/ 3549105 w 3645243"/>
              <a:gd name="connsiteY2" fmla="*/ 99541 h 469557"/>
              <a:gd name="connsiteX3" fmla="*/ 3639540 w 3645243"/>
              <a:gd name="connsiteY3" fmla="*/ 149784 h 469557"/>
              <a:gd name="connsiteX4" fmla="*/ 3549105 w 3645243"/>
              <a:gd name="connsiteY4" fmla="*/ 215098 h 469557"/>
              <a:gd name="connsiteX5" fmla="*/ 3554129 w 3645243"/>
              <a:gd name="connsiteY5" fmla="*/ 240219 h 469557"/>
              <a:gd name="connsiteX6" fmla="*/ 3645243 w 3645243"/>
              <a:gd name="connsiteY6" fmla="*/ 469557 h 469557"/>
              <a:gd name="connsiteX7" fmla="*/ 0 w 3645243"/>
              <a:gd name="connsiteY7" fmla="*/ 469557 h 469557"/>
              <a:gd name="connsiteX8" fmla="*/ 0 w 3645243"/>
              <a:gd name="connsiteY8" fmla="*/ 0 h 469557"/>
              <a:gd name="connsiteX0" fmla="*/ 0 w 3659637"/>
              <a:gd name="connsiteY0" fmla="*/ 0 h 469557"/>
              <a:gd name="connsiteX1" fmla="*/ 3645243 w 3659637"/>
              <a:gd name="connsiteY1" fmla="*/ 0 h 469557"/>
              <a:gd name="connsiteX2" fmla="*/ 3549105 w 3659637"/>
              <a:gd name="connsiteY2" fmla="*/ 99541 h 469557"/>
              <a:gd name="connsiteX3" fmla="*/ 3639540 w 3659637"/>
              <a:gd name="connsiteY3" fmla="*/ 149784 h 469557"/>
              <a:gd name="connsiteX4" fmla="*/ 3549105 w 3659637"/>
              <a:gd name="connsiteY4" fmla="*/ 215098 h 469557"/>
              <a:gd name="connsiteX5" fmla="*/ 3659637 w 3659637"/>
              <a:gd name="connsiteY5" fmla="*/ 305534 h 469557"/>
              <a:gd name="connsiteX6" fmla="*/ 3645243 w 3659637"/>
              <a:gd name="connsiteY6" fmla="*/ 469557 h 469557"/>
              <a:gd name="connsiteX7" fmla="*/ 0 w 3659637"/>
              <a:gd name="connsiteY7" fmla="*/ 469557 h 469557"/>
              <a:gd name="connsiteX8" fmla="*/ 0 w 3659637"/>
              <a:gd name="connsiteY8" fmla="*/ 0 h 469557"/>
              <a:gd name="connsiteX0" fmla="*/ 0 w 3679733"/>
              <a:gd name="connsiteY0" fmla="*/ 0 h 469557"/>
              <a:gd name="connsiteX1" fmla="*/ 3645243 w 3679733"/>
              <a:gd name="connsiteY1" fmla="*/ 0 h 469557"/>
              <a:gd name="connsiteX2" fmla="*/ 3549105 w 3679733"/>
              <a:gd name="connsiteY2" fmla="*/ 99541 h 469557"/>
              <a:gd name="connsiteX3" fmla="*/ 3639540 w 3679733"/>
              <a:gd name="connsiteY3" fmla="*/ 149784 h 469557"/>
              <a:gd name="connsiteX4" fmla="*/ 3549105 w 3679733"/>
              <a:gd name="connsiteY4" fmla="*/ 215098 h 469557"/>
              <a:gd name="connsiteX5" fmla="*/ 3659637 w 3679733"/>
              <a:gd name="connsiteY5" fmla="*/ 305534 h 469557"/>
              <a:gd name="connsiteX6" fmla="*/ 3679733 w 3679733"/>
              <a:gd name="connsiteY6" fmla="*/ 315582 h 469557"/>
              <a:gd name="connsiteX7" fmla="*/ 3645243 w 3679733"/>
              <a:gd name="connsiteY7" fmla="*/ 469557 h 469557"/>
              <a:gd name="connsiteX8" fmla="*/ 0 w 3679733"/>
              <a:gd name="connsiteY8" fmla="*/ 469557 h 469557"/>
              <a:gd name="connsiteX9" fmla="*/ 0 w 3679733"/>
              <a:gd name="connsiteY9" fmla="*/ 0 h 469557"/>
              <a:gd name="connsiteX0" fmla="*/ 0 w 3659637"/>
              <a:gd name="connsiteY0" fmla="*/ 0 h 469557"/>
              <a:gd name="connsiteX1" fmla="*/ 3645243 w 3659637"/>
              <a:gd name="connsiteY1" fmla="*/ 0 h 469557"/>
              <a:gd name="connsiteX2" fmla="*/ 3549105 w 3659637"/>
              <a:gd name="connsiteY2" fmla="*/ 99541 h 469557"/>
              <a:gd name="connsiteX3" fmla="*/ 3639540 w 3659637"/>
              <a:gd name="connsiteY3" fmla="*/ 149784 h 469557"/>
              <a:gd name="connsiteX4" fmla="*/ 3549105 w 3659637"/>
              <a:gd name="connsiteY4" fmla="*/ 215098 h 469557"/>
              <a:gd name="connsiteX5" fmla="*/ 3659637 w 3659637"/>
              <a:gd name="connsiteY5" fmla="*/ 305534 h 469557"/>
              <a:gd name="connsiteX6" fmla="*/ 3549104 w 3659637"/>
              <a:gd name="connsiteY6" fmla="*/ 350751 h 469557"/>
              <a:gd name="connsiteX7" fmla="*/ 3645243 w 3659637"/>
              <a:gd name="connsiteY7" fmla="*/ 469557 h 469557"/>
              <a:gd name="connsiteX8" fmla="*/ 0 w 3659637"/>
              <a:gd name="connsiteY8" fmla="*/ 469557 h 469557"/>
              <a:gd name="connsiteX9" fmla="*/ 0 w 3659637"/>
              <a:gd name="connsiteY9" fmla="*/ 0 h 469557"/>
              <a:gd name="connsiteX0" fmla="*/ 0 w 3659637"/>
              <a:gd name="connsiteY0" fmla="*/ 0 h 469557"/>
              <a:gd name="connsiteX1" fmla="*/ 3645243 w 3659637"/>
              <a:gd name="connsiteY1" fmla="*/ 0 h 469557"/>
              <a:gd name="connsiteX2" fmla="*/ 3549105 w 3659637"/>
              <a:gd name="connsiteY2" fmla="*/ 99541 h 469557"/>
              <a:gd name="connsiteX3" fmla="*/ 3639540 w 3659637"/>
              <a:gd name="connsiteY3" fmla="*/ 149784 h 469557"/>
              <a:gd name="connsiteX4" fmla="*/ 3549105 w 3659637"/>
              <a:gd name="connsiteY4" fmla="*/ 215098 h 469557"/>
              <a:gd name="connsiteX5" fmla="*/ 3659637 w 3659637"/>
              <a:gd name="connsiteY5" fmla="*/ 305534 h 469557"/>
              <a:gd name="connsiteX6" fmla="*/ 3549104 w 3659637"/>
              <a:gd name="connsiteY6" fmla="*/ 350751 h 469557"/>
              <a:gd name="connsiteX7" fmla="*/ 3534032 w 3659637"/>
              <a:gd name="connsiteY7" fmla="*/ 360799 h 469557"/>
              <a:gd name="connsiteX8" fmla="*/ 3645243 w 3659637"/>
              <a:gd name="connsiteY8" fmla="*/ 469557 h 469557"/>
              <a:gd name="connsiteX9" fmla="*/ 0 w 3659637"/>
              <a:gd name="connsiteY9" fmla="*/ 469557 h 469557"/>
              <a:gd name="connsiteX10" fmla="*/ 0 w 3659637"/>
              <a:gd name="connsiteY10" fmla="*/ 0 h 469557"/>
              <a:gd name="connsiteX0" fmla="*/ 0 w 3669685"/>
              <a:gd name="connsiteY0" fmla="*/ 0 h 469557"/>
              <a:gd name="connsiteX1" fmla="*/ 3645243 w 3669685"/>
              <a:gd name="connsiteY1" fmla="*/ 0 h 469557"/>
              <a:gd name="connsiteX2" fmla="*/ 3549105 w 3669685"/>
              <a:gd name="connsiteY2" fmla="*/ 99541 h 469557"/>
              <a:gd name="connsiteX3" fmla="*/ 3639540 w 3669685"/>
              <a:gd name="connsiteY3" fmla="*/ 149784 h 469557"/>
              <a:gd name="connsiteX4" fmla="*/ 3549105 w 3669685"/>
              <a:gd name="connsiteY4" fmla="*/ 215098 h 469557"/>
              <a:gd name="connsiteX5" fmla="*/ 3659637 w 3669685"/>
              <a:gd name="connsiteY5" fmla="*/ 305534 h 469557"/>
              <a:gd name="connsiteX6" fmla="*/ 3549104 w 3669685"/>
              <a:gd name="connsiteY6" fmla="*/ 350751 h 469557"/>
              <a:gd name="connsiteX7" fmla="*/ 3669685 w 3669685"/>
              <a:gd name="connsiteY7" fmla="*/ 390944 h 469557"/>
              <a:gd name="connsiteX8" fmla="*/ 3645243 w 3669685"/>
              <a:gd name="connsiteY8" fmla="*/ 469557 h 469557"/>
              <a:gd name="connsiteX9" fmla="*/ 0 w 3669685"/>
              <a:gd name="connsiteY9" fmla="*/ 469557 h 469557"/>
              <a:gd name="connsiteX10" fmla="*/ 0 w 3669685"/>
              <a:gd name="connsiteY10" fmla="*/ 0 h 46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69685" h="469557">
                <a:moveTo>
                  <a:pt x="0" y="0"/>
                </a:moveTo>
                <a:lnTo>
                  <a:pt x="3645243" y="0"/>
                </a:lnTo>
                <a:lnTo>
                  <a:pt x="3549105" y="99541"/>
                </a:lnTo>
                <a:lnTo>
                  <a:pt x="3639540" y="149784"/>
                </a:lnTo>
                <a:lnTo>
                  <a:pt x="3549105" y="215098"/>
                </a:lnTo>
                <a:lnTo>
                  <a:pt x="3659637" y="305534"/>
                </a:lnTo>
                <a:lnTo>
                  <a:pt x="3549104" y="350751"/>
                </a:lnTo>
                <a:lnTo>
                  <a:pt x="3669685" y="390944"/>
                </a:lnTo>
                <a:lnTo>
                  <a:pt x="3645243" y="469557"/>
                </a:lnTo>
                <a:lnTo>
                  <a:pt x="0" y="46955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900" spc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●●●●●●●●●●</a:t>
            </a:r>
            <a:endParaRPr lang="zh-HK" altLang="en-US" sz="900" spc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878783" y="2784083"/>
            <a:ext cx="2683863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Bef>
                <a:spcPts val="1000"/>
              </a:spcBef>
            </a:pPr>
            <a:r>
              <a:rPr lang="zh-TW" altLang="en-US" sz="1500" b="1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跟同學</a:t>
            </a:r>
            <a:r>
              <a:rPr lang="zh-HK" altLang="en-US" sz="1500" b="1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在通識課討論時，</a:t>
            </a:r>
            <a:endParaRPr lang="en-US" altLang="zh-HK" sz="1500" b="1" spc="13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defTabSz="9144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若要</a:t>
            </a:r>
            <a:r>
              <a:rPr lang="zh-TW" altLang="en-US" sz="15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運用結果來說服對方</a:t>
            </a:r>
            <a:r>
              <a:rPr lang="zh-TW" altLang="en-U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，可以</a:t>
            </a:r>
            <a:r>
              <a:rPr lang="zh-TW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en-US" sz="1500" b="1" u="sng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假設關係</a:t>
            </a:r>
            <a:r>
              <a:rPr lang="zh-TW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zh-TW" altLang="en-U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表達</a:t>
            </a:r>
            <a:endParaRPr lang="en-US" altLang="zh-TW" sz="1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defTabSz="9144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TW" sz="1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4" name="直線接點 43"/>
          <p:cNvCxnSpPr/>
          <p:nvPr/>
        </p:nvCxnSpPr>
        <p:spPr>
          <a:xfrm>
            <a:off x="7227864" y="502187"/>
            <a:ext cx="95966" cy="189402"/>
          </a:xfrm>
          <a:prstGeom prst="line">
            <a:avLst/>
          </a:prstGeom>
          <a:ln w="19050" cap="rnd">
            <a:solidFill>
              <a:srgbClr val="FFC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 flipH="1">
            <a:off x="7414887" y="254001"/>
            <a:ext cx="264882" cy="496371"/>
          </a:xfrm>
          <a:prstGeom prst="line">
            <a:avLst/>
          </a:prstGeom>
          <a:ln w="19050" cap="rnd">
            <a:solidFill>
              <a:srgbClr val="FFC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圓角矩形 41"/>
          <p:cNvSpPr/>
          <p:nvPr/>
        </p:nvSpPr>
        <p:spPr>
          <a:xfrm>
            <a:off x="771782" y="2061774"/>
            <a:ext cx="5238600" cy="483321"/>
          </a:xfrm>
          <a:prstGeom prst="roundRect">
            <a:avLst>
              <a:gd name="adj" fmla="val 981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 </a:t>
            </a:r>
            <a:endParaRPr lang="zh-HK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870995" y="2060036"/>
            <a:ext cx="5139387" cy="39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Bef>
                <a:spcPts val="1000"/>
              </a:spcBef>
            </a:pPr>
            <a:r>
              <a:rPr lang="zh-TW" altLang="en-US" sz="1500" b="1" spc="130" dirty="0">
                <a:solidFill>
                  <a:srgbClr val="C00000"/>
                </a:solidFill>
                <a:latin typeface="思源宋體 TW" panose="02020400000000000000" pitchFamily="18" charset="-120"/>
                <a:ea typeface="思源宋體 TW" panose="02020400000000000000" pitchFamily="18" charset="-120"/>
              </a:rPr>
              <a:t>學生要留意溝通時，可以運用不同的表達方式，例如</a:t>
            </a:r>
            <a:r>
              <a:rPr lang="zh-TW" altLang="en-US" sz="1500" b="1" spc="130" dirty="0" smtClean="0">
                <a:solidFill>
                  <a:srgbClr val="C00000"/>
                </a:solidFill>
                <a:latin typeface="思源宋體 TW" panose="02020400000000000000" pitchFamily="18" charset="-120"/>
                <a:ea typeface="思源宋體 TW" panose="02020400000000000000" pitchFamily="18" charset="-120"/>
              </a:rPr>
              <a:t>：</a:t>
            </a:r>
            <a:endParaRPr lang="en-US" altLang="zh-TW" sz="1500" b="1" spc="130" dirty="0" smtClean="0">
              <a:solidFill>
                <a:srgbClr val="C00000"/>
              </a:solidFill>
              <a:latin typeface="思源宋體 TW" panose="02020400000000000000" pitchFamily="18" charset="-120"/>
              <a:ea typeface="思源宋體 TW" panose="02020400000000000000" pitchFamily="18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771782" y="334174"/>
            <a:ext cx="3608173" cy="1380224"/>
          </a:xfrm>
          <a:prstGeom prst="roundRect">
            <a:avLst>
              <a:gd name="adj" fmla="val 9815"/>
            </a:avLst>
          </a:prstGeom>
          <a:solidFill>
            <a:srgbClr val="D88856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/>
              <a:t> </a:t>
            </a:r>
            <a:endParaRPr lang="zh-HK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70995" y="371245"/>
            <a:ext cx="3620170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Bef>
                <a:spcPts val="1000"/>
              </a:spcBef>
            </a:pPr>
            <a:r>
              <a:rPr lang="zh-TW" altLang="en-US" sz="1700" b="1" spc="130" dirty="0">
                <a:solidFill>
                  <a:schemeClr val="bg1"/>
                </a:solidFill>
                <a:ea typeface="微軟正黑體" panose="020B0604030504040204" pitchFamily="34" charset="-120"/>
              </a:rPr>
              <a:t>要達致上述溝通功能，學生需要串連句子，有時或要加上合適的關聯詞，來表達複雜的意思。</a:t>
            </a:r>
            <a:endParaRPr lang="en-US" altLang="zh-TW" sz="1700" b="1" spc="13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17" y="2893304"/>
            <a:ext cx="3363094" cy="2371955"/>
          </a:xfrm>
          <a:prstGeom prst="rect">
            <a:avLst/>
          </a:prstGeom>
        </p:spPr>
      </p:pic>
      <p:sp>
        <p:nvSpPr>
          <p:cNvPr id="32" name="矩形: 剪去單一角落 2">
            <a:extLst>
              <a:ext uri="{FF2B5EF4-FFF2-40B4-BE49-F238E27FC236}">
                <a16:creationId xmlns:a16="http://schemas.microsoft.com/office/drawing/2014/main" id="{4F72D8B3-EC79-4482-89EE-6EBEA0551F6A}"/>
              </a:ext>
            </a:extLst>
          </p:cNvPr>
          <p:cNvSpPr/>
          <p:nvPr/>
        </p:nvSpPr>
        <p:spPr>
          <a:xfrm>
            <a:off x="5031117" y="4300385"/>
            <a:ext cx="3123547" cy="1360896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273166" y="4417975"/>
            <a:ext cx="294655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700" spc="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</a:t>
            </a:r>
            <a:r>
              <a:rPr lang="zh-HK" altLang="en-US" sz="1700" spc="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家長沒有與子女建立良好的關係</a:t>
            </a:r>
            <a:r>
              <a:rPr lang="zh-TW" altLang="en-US" sz="1700" spc="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，就</a:t>
            </a:r>
            <a:r>
              <a:rPr lang="zh-HK" altLang="en-US" sz="1700" spc="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未能及時發現子女的問題</a:t>
            </a:r>
            <a:r>
              <a:rPr lang="zh-HK" altLang="en-US" sz="1700" spc="3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700" spc="3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</a:t>
            </a:r>
            <a:r>
              <a:rPr lang="zh-HK" altLang="en-US" sz="1700" spc="3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止</a:t>
            </a:r>
            <a:r>
              <a:rPr lang="zh-TW" altLang="en-US" sz="1700" spc="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青少年罪行</a:t>
            </a:r>
            <a:r>
              <a:rPr lang="zh-HK" altLang="en-US" sz="1700" spc="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發生</a:t>
            </a:r>
            <a:r>
              <a:rPr lang="zh-TW" altLang="en-US" sz="1700" spc="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700" spc="3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橢圓 33"/>
          <p:cNvSpPr/>
          <p:nvPr/>
        </p:nvSpPr>
        <p:spPr>
          <a:xfrm>
            <a:off x="4779570" y="4047488"/>
            <a:ext cx="503093" cy="503093"/>
          </a:xfrm>
          <a:prstGeom prst="ellipse">
            <a:avLst/>
          </a:prstGeom>
          <a:solidFill>
            <a:srgbClr val="FF7C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例</a:t>
            </a:r>
            <a:endParaRPr lang="zh-HK" altLang="en-US" dirty="0"/>
          </a:p>
        </p:txBody>
      </p:sp>
      <p:grpSp>
        <p:nvGrpSpPr>
          <p:cNvPr id="23" name="群組 22"/>
          <p:cNvGrpSpPr/>
          <p:nvPr/>
        </p:nvGrpSpPr>
        <p:grpSpPr>
          <a:xfrm>
            <a:off x="0" y="254001"/>
            <a:ext cx="526555" cy="5835576"/>
            <a:chOff x="0" y="254001"/>
            <a:chExt cx="526555" cy="5835576"/>
          </a:xfrm>
        </p:grpSpPr>
        <p:sp>
          <p:nvSpPr>
            <p:cNvPr id="24" name="圓角化單一角落矩形 23"/>
            <p:cNvSpPr/>
            <p:nvPr/>
          </p:nvSpPr>
          <p:spPr>
            <a:xfrm>
              <a:off x="0" y="254002"/>
              <a:ext cx="526555" cy="5835574"/>
            </a:xfrm>
            <a:prstGeom prst="round1Rect">
              <a:avLst/>
            </a:prstGeom>
            <a:solidFill>
              <a:srgbClr val="FDF5ED"/>
            </a:solidFill>
            <a:ln>
              <a:noFill/>
            </a:ln>
            <a:effectLst>
              <a:outerShdw blurRad="444500" dir="12900000" algn="ctr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254001"/>
              <a:ext cx="92703" cy="5835576"/>
            </a:xfrm>
            <a:prstGeom prst="rect">
              <a:avLst/>
            </a:prstGeom>
            <a:gradFill>
              <a:gsLst>
                <a:gs pos="98000">
                  <a:srgbClr val="B06008"/>
                </a:gs>
                <a:gs pos="22000">
                  <a:schemeClr val="accent4">
                    <a:lumMod val="40000"/>
                    <a:lumOff val="60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1061" y="298904"/>
              <a:ext cx="440890" cy="34255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b="1" spc="300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anose="020B0604030504040204" pitchFamily="34" charset="-128"/>
                </a:rPr>
                <a:t>提升學生語言組織能力</a:t>
              </a:r>
              <a:endParaRPr lang="zh-HK" altLang="en-US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40EA60-0F99-43B3-875F-5534526580A4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14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14862 2.96296E-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1" grpId="1" animBg="1"/>
      <p:bldP spid="13" grpId="0" animBg="1"/>
      <p:bldP spid="30" grpId="0"/>
      <p:bldP spid="42" grpId="0" animBg="1"/>
      <p:bldP spid="29" grpId="0"/>
      <p:bldP spid="12" grpId="0" animBg="1"/>
      <p:bldP spid="11" grpId="0"/>
      <p:bldP spid="32" grpId="0" animBg="1"/>
      <p:bldP spid="33" grpId="0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6617459" y="834270"/>
            <a:ext cx="1594856" cy="469557"/>
          </a:xfrm>
          <a:prstGeom prst="rect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/>
            <a:r>
              <a:rPr lang="zh-TW" altLang="en-US" sz="1600" b="1" spc="130" dirty="0">
                <a:solidFill>
                  <a:schemeClr val="bg1"/>
                </a:solidFill>
                <a:ea typeface="微軟正黑體" panose="020B0604030504040204" pitchFamily="34" charset="-120"/>
              </a:rPr>
              <a:t>關聯詞</a:t>
            </a:r>
            <a:endParaRPr lang="zh-HK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4379955" y="834271"/>
            <a:ext cx="2445416" cy="469557"/>
          </a:xfrm>
          <a:custGeom>
            <a:avLst/>
            <a:gdLst>
              <a:gd name="connsiteX0" fmla="*/ 0 w 3645243"/>
              <a:gd name="connsiteY0" fmla="*/ 0 h 469557"/>
              <a:gd name="connsiteX1" fmla="*/ 3645243 w 3645243"/>
              <a:gd name="connsiteY1" fmla="*/ 0 h 469557"/>
              <a:gd name="connsiteX2" fmla="*/ 3645243 w 3645243"/>
              <a:gd name="connsiteY2" fmla="*/ 469557 h 469557"/>
              <a:gd name="connsiteX3" fmla="*/ 0 w 3645243"/>
              <a:gd name="connsiteY3" fmla="*/ 469557 h 469557"/>
              <a:gd name="connsiteX4" fmla="*/ 0 w 3645243"/>
              <a:gd name="connsiteY4" fmla="*/ 0 h 469557"/>
              <a:gd name="connsiteX0" fmla="*/ 0 w 3645243"/>
              <a:gd name="connsiteY0" fmla="*/ 0 h 469557"/>
              <a:gd name="connsiteX1" fmla="*/ 3645243 w 3645243"/>
              <a:gd name="connsiteY1" fmla="*/ 0 h 469557"/>
              <a:gd name="connsiteX2" fmla="*/ 3639540 w 3645243"/>
              <a:gd name="connsiteY2" fmla="*/ 79445 h 469557"/>
              <a:gd name="connsiteX3" fmla="*/ 3645243 w 3645243"/>
              <a:gd name="connsiteY3" fmla="*/ 469557 h 469557"/>
              <a:gd name="connsiteX4" fmla="*/ 0 w 3645243"/>
              <a:gd name="connsiteY4" fmla="*/ 469557 h 469557"/>
              <a:gd name="connsiteX5" fmla="*/ 0 w 3645243"/>
              <a:gd name="connsiteY5" fmla="*/ 0 h 469557"/>
              <a:gd name="connsiteX0" fmla="*/ 0 w 3645243"/>
              <a:gd name="connsiteY0" fmla="*/ 0 h 469557"/>
              <a:gd name="connsiteX1" fmla="*/ 3645243 w 3645243"/>
              <a:gd name="connsiteY1" fmla="*/ 0 h 469557"/>
              <a:gd name="connsiteX2" fmla="*/ 3549105 w 3645243"/>
              <a:gd name="connsiteY2" fmla="*/ 99541 h 469557"/>
              <a:gd name="connsiteX3" fmla="*/ 3645243 w 3645243"/>
              <a:gd name="connsiteY3" fmla="*/ 469557 h 469557"/>
              <a:gd name="connsiteX4" fmla="*/ 0 w 3645243"/>
              <a:gd name="connsiteY4" fmla="*/ 469557 h 469557"/>
              <a:gd name="connsiteX5" fmla="*/ 0 w 3645243"/>
              <a:gd name="connsiteY5" fmla="*/ 0 h 469557"/>
              <a:gd name="connsiteX0" fmla="*/ 0 w 3645243"/>
              <a:gd name="connsiteY0" fmla="*/ 0 h 469557"/>
              <a:gd name="connsiteX1" fmla="*/ 3645243 w 3645243"/>
              <a:gd name="connsiteY1" fmla="*/ 0 h 469557"/>
              <a:gd name="connsiteX2" fmla="*/ 3549105 w 3645243"/>
              <a:gd name="connsiteY2" fmla="*/ 99541 h 469557"/>
              <a:gd name="connsiteX3" fmla="*/ 3554129 w 3645243"/>
              <a:gd name="connsiteY3" fmla="*/ 159832 h 469557"/>
              <a:gd name="connsiteX4" fmla="*/ 3645243 w 3645243"/>
              <a:gd name="connsiteY4" fmla="*/ 469557 h 469557"/>
              <a:gd name="connsiteX5" fmla="*/ 0 w 3645243"/>
              <a:gd name="connsiteY5" fmla="*/ 469557 h 469557"/>
              <a:gd name="connsiteX6" fmla="*/ 0 w 3645243"/>
              <a:gd name="connsiteY6" fmla="*/ 0 h 469557"/>
              <a:gd name="connsiteX0" fmla="*/ 0 w 3645243"/>
              <a:gd name="connsiteY0" fmla="*/ 0 h 469557"/>
              <a:gd name="connsiteX1" fmla="*/ 3645243 w 3645243"/>
              <a:gd name="connsiteY1" fmla="*/ 0 h 469557"/>
              <a:gd name="connsiteX2" fmla="*/ 3549105 w 3645243"/>
              <a:gd name="connsiteY2" fmla="*/ 99541 h 469557"/>
              <a:gd name="connsiteX3" fmla="*/ 3639540 w 3645243"/>
              <a:gd name="connsiteY3" fmla="*/ 149784 h 469557"/>
              <a:gd name="connsiteX4" fmla="*/ 3645243 w 3645243"/>
              <a:gd name="connsiteY4" fmla="*/ 469557 h 469557"/>
              <a:gd name="connsiteX5" fmla="*/ 0 w 3645243"/>
              <a:gd name="connsiteY5" fmla="*/ 469557 h 469557"/>
              <a:gd name="connsiteX6" fmla="*/ 0 w 3645243"/>
              <a:gd name="connsiteY6" fmla="*/ 0 h 469557"/>
              <a:gd name="connsiteX0" fmla="*/ 0 w 3645243"/>
              <a:gd name="connsiteY0" fmla="*/ 0 h 469557"/>
              <a:gd name="connsiteX1" fmla="*/ 3645243 w 3645243"/>
              <a:gd name="connsiteY1" fmla="*/ 0 h 469557"/>
              <a:gd name="connsiteX2" fmla="*/ 3549105 w 3645243"/>
              <a:gd name="connsiteY2" fmla="*/ 99541 h 469557"/>
              <a:gd name="connsiteX3" fmla="*/ 3639540 w 3645243"/>
              <a:gd name="connsiteY3" fmla="*/ 149784 h 469557"/>
              <a:gd name="connsiteX4" fmla="*/ 3634516 w 3645243"/>
              <a:gd name="connsiteY4" fmla="*/ 154808 h 469557"/>
              <a:gd name="connsiteX5" fmla="*/ 3645243 w 3645243"/>
              <a:gd name="connsiteY5" fmla="*/ 469557 h 469557"/>
              <a:gd name="connsiteX6" fmla="*/ 0 w 3645243"/>
              <a:gd name="connsiteY6" fmla="*/ 469557 h 469557"/>
              <a:gd name="connsiteX7" fmla="*/ 0 w 3645243"/>
              <a:gd name="connsiteY7" fmla="*/ 0 h 469557"/>
              <a:gd name="connsiteX0" fmla="*/ 0 w 3645243"/>
              <a:gd name="connsiteY0" fmla="*/ 0 h 469557"/>
              <a:gd name="connsiteX1" fmla="*/ 3645243 w 3645243"/>
              <a:gd name="connsiteY1" fmla="*/ 0 h 469557"/>
              <a:gd name="connsiteX2" fmla="*/ 3549105 w 3645243"/>
              <a:gd name="connsiteY2" fmla="*/ 99541 h 469557"/>
              <a:gd name="connsiteX3" fmla="*/ 3639540 w 3645243"/>
              <a:gd name="connsiteY3" fmla="*/ 149784 h 469557"/>
              <a:gd name="connsiteX4" fmla="*/ 3549105 w 3645243"/>
              <a:gd name="connsiteY4" fmla="*/ 215098 h 469557"/>
              <a:gd name="connsiteX5" fmla="*/ 3645243 w 3645243"/>
              <a:gd name="connsiteY5" fmla="*/ 469557 h 469557"/>
              <a:gd name="connsiteX6" fmla="*/ 0 w 3645243"/>
              <a:gd name="connsiteY6" fmla="*/ 469557 h 469557"/>
              <a:gd name="connsiteX7" fmla="*/ 0 w 3645243"/>
              <a:gd name="connsiteY7" fmla="*/ 0 h 469557"/>
              <a:gd name="connsiteX0" fmla="*/ 0 w 3645243"/>
              <a:gd name="connsiteY0" fmla="*/ 0 h 469557"/>
              <a:gd name="connsiteX1" fmla="*/ 3645243 w 3645243"/>
              <a:gd name="connsiteY1" fmla="*/ 0 h 469557"/>
              <a:gd name="connsiteX2" fmla="*/ 3549105 w 3645243"/>
              <a:gd name="connsiteY2" fmla="*/ 99541 h 469557"/>
              <a:gd name="connsiteX3" fmla="*/ 3639540 w 3645243"/>
              <a:gd name="connsiteY3" fmla="*/ 149784 h 469557"/>
              <a:gd name="connsiteX4" fmla="*/ 3549105 w 3645243"/>
              <a:gd name="connsiteY4" fmla="*/ 215098 h 469557"/>
              <a:gd name="connsiteX5" fmla="*/ 3554129 w 3645243"/>
              <a:gd name="connsiteY5" fmla="*/ 240219 h 469557"/>
              <a:gd name="connsiteX6" fmla="*/ 3645243 w 3645243"/>
              <a:gd name="connsiteY6" fmla="*/ 469557 h 469557"/>
              <a:gd name="connsiteX7" fmla="*/ 0 w 3645243"/>
              <a:gd name="connsiteY7" fmla="*/ 469557 h 469557"/>
              <a:gd name="connsiteX8" fmla="*/ 0 w 3645243"/>
              <a:gd name="connsiteY8" fmla="*/ 0 h 469557"/>
              <a:gd name="connsiteX0" fmla="*/ 0 w 3659637"/>
              <a:gd name="connsiteY0" fmla="*/ 0 h 469557"/>
              <a:gd name="connsiteX1" fmla="*/ 3645243 w 3659637"/>
              <a:gd name="connsiteY1" fmla="*/ 0 h 469557"/>
              <a:gd name="connsiteX2" fmla="*/ 3549105 w 3659637"/>
              <a:gd name="connsiteY2" fmla="*/ 99541 h 469557"/>
              <a:gd name="connsiteX3" fmla="*/ 3639540 w 3659637"/>
              <a:gd name="connsiteY3" fmla="*/ 149784 h 469557"/>
              <a:gd name="connsiteX4" fmla="*/ 3549105 w 3659637"/>
              <a:gd name="connsiteY4" fmla="*/ 215098 h 469557"/>
              <a:gd name="connsiteX5" fmla="*/ 3659637 w 3659637"/>
              <a:gd name="connsiteY5" fmla="*/ 305534 h 469557"/>
              <a:gd name="connsiteX6" fmla="*/ 3645243 w 3659637"/>
              <a:gd name="connsiteY6" fmla="*/ 469557 h 469557"/>
              <a:gd name="connsiteX7" fmla="*/ 0 w 3659637"/>
              <a:gd name="connsiteY7" fmla="*/ 469557 h 469557"/>
              <a:gd name="connsiteX8" fmla="*/ 0 w 3659637"/>
              <a:gd name="connsiteY8" fmla="*/ 0 h 469557"/>
              <a:gd name="connsiteX0" fmla="*/ 0 w 3679733"/>
              <a:gd name="connsiteY0" fmla="*/ 0 h 469557"/>
              <a:gd name="connsiteX1" fmla="*/ 3645243 w 3679733"/>
              <a:gd name="connsiteY1" fmla="*/ 0 h 469557"/>
              <a:gd name="connsiteX2" fmla="*/ 3549105 w 3679733"/>
              <a:gd name="connsiteY2" fmla="*/ 99541 h 469557"/>
              <a:gd name="connsiteX3" fmla="*/ 3639540 w 3679733"/>
              <a:gd name="connsiteY3" fmla="*/ 149784 h 469557"/>
              <a:gd name="connsiteX4" fmla="*/ 3549105 w 3679733"/>
              <a:gd name="connsiteY4" fmla="*/ 215098 h 469557"/>
              <a:gd name="connsiteX5" fmla="*/ 3659637 w 3679733"/>
              <a:gd name="connsiteY5" fmla="*/ 305534 h 469557"/>
              <a:gd name="connsiteX6" fmla="*/ 3679733 w 3679733"/>
              <a:gd name="connsiteY6" fmla="*/ 315582 h 469557"/>
              <a:gd name="connsiteX7" fmla="*/ 3645243 w 3679733"/>
              <a:gd name="connsiteY7" fmla="*/ 469557 h 469557"/>
              <a:gd name="connsiteX8" fmla="*/ 0 w 3679733"/>
              <a:gd name="connsiteY8" fmla="*/ 469557 h 469557"/>
              <a:gd name="connsiteX9" fmla="*/ 0 w 3679733"/>
              <a:gd name="connsiteY9" fmla="*/ 0 h 469557"/>
              <a:gd name="connsiteX0" fmla="*/ 0 w 3659637"/>
              <a:gd name="connsiteY0" fmla="*/ 0 h 469557"/>
              <a:gd name="connsiteX1" fmla="*/ 3645243 w 3659637"/>
              <a:gd name="connsiteY1" fmla="*/ 0 h 469557"/>
              <a:gd name="connsiteX2" fmla="*/ 3549105 w 3659637"/>
              <a:gd name="connsiteY2" fmla="*/ 99541 h 469557"/>
              <a:gd name="connsiteX3" fmla="*/ 3639540 w 3659637"/>
              <a:gd name="connsiteY3" fmla="*/ 149784 h 469557"/>
              <a:gd name="connsiteX4" fmla="*/ 3549105 w 3659637"/>
              <a:gd name="connsiteY4" fmla="*/ 215098 h 469557"/>
              <a:gd name="connsiteX5" fmla="*/ 3659637 w 3659637"/>
              <a:gd name="connsiteY5" fmla="*/ 305534 h 469557"/>
              <a:gd name="connsiteX6" fmla="*/ 3549104 w 3659637"/>
              <a:gd name="connsiteY6" fmla="*/ 350751 h 469557"/>
              <a:gd name="connsiteX7" fmla="*/ 3645243 w 3659637"/>
              <a:gd name="connsiteY7" fmla="*/ 469557 h 469557"/>
              <a:gd name="connsiteX8" fmla="*/ 0 w 3659637"/>
              <a:gd name="connsiteY8" fmla="*/ 469557 h 469557"/>
              <a:gd name="connsiteX9" fmla="*/ 0 w 3659637"/>
              <a:gd name="connsiteY9" fmla="*/ 0 h 469557"/>
              <a:gd name="connsiteX0" fmla="*/ 0 w 3659637"/>
              <a:gd name="connsiteY0" fmla="*/ 0 h 469557"/>
              <a:gd name="connsiteX1" fmla="*/ 3645243 w 3659637"/>
              <a:gd name="connsiteY1" fmla="*/ 0 h 469557"/>
              <a:gd name="connsiteX2" fmla="*/ 3549105 w 3659637"/>
              <a:gd name="connsiteY2" fmla="*/ 99541 h 469557"/>
              <a:gd name="connsiteX3" fmla="*/ 3639540 w 3659637"/>
              <a:gd name="connsiteY3" fmla="*/ 149784 h 469557"/>
              <a:gd name="connsiteX4" fmla="*/ 3549105 w 3659637"/>
              <a:gd name="connsiteY4" fmla="*/ 215098 h 469557"/>
              <a:gd name="connsiteX5" fmla="*/ 3659637 w 3659637"/>
              <a:gd name="connsiteY5" fmla="*/ 305534 h 469557"/>
              <a:gd name="connsiteX6" fmla="*/ 3549104 w 3659637"/>
              <a:gd name="connsiteY6" fmla="*/ 350751 h 469557"/>
              <a:gd name="connsiteX7" fmla="*/ 3534032 w 3659637"/>
              <a:gd name="connsiteY7" fmla="*/ 360799 h 469557"/>
              <a:gd name="connsiteX8" fmla="*/ 3645243 w 3659637"/>
              <a:gd name="connsiteY8" fmla="*/ 469557 h 469557"/>
              <a:gd name="connsiteX9" fmla="*/ 0 w 3659637"/>
              <a:gd name="connsiteY9" fmla="*/ 469557 h 469557"/>
              <a:gd name="connsiteX10" fmla="*/ 0 w 3659637"/>
              <a:gd name="connsiteY10" fmla="*/ 0 h 469557"/>
              <a:gd name="connsiteX0" fmla="*/ 0 w 3669685"/>
              <a:gd name="connsiteY0" fmla="*/ 0 h 469557"/>
              <a:gd name="connsiteX1" fmla="*/ 3645243 w 3669685"/>
              <a:gd name="connsiteY1" fmla="*/ 0 h 469557"/>
              <a:gd name="connsiteX2" fmla="*/ 3549105 w 3669685"/>
              <a:gd name="connsiteY2" fmla="*/ 99541 h 469557"/>
              <a:gd name="connsiteX3" fmla="*/ 3639540 w 3669685"/>
              <a:gd name="connsiteY3" fmla="*/ 149784 h 469557"/>
              <a:gd name="connsiteX4" fmla="*/ 3549105 w 3669685"/>
              <a:gd name="connsiteY4" fmla="*/ 215098 h 469557"/>
              <a:gd name="connsiteX5" fmla="*/ 3659637 w 3669685"/>
              <a:gd name="connsiteY5" fmla="*/ 305534 h 469557"/>
              <a:gd name="connsiteX6" fmla="*/ 3549104 w 3669685"/>
              <a:gd name="connsiteY6" fmla="*/ 350751 h 469557"/>
              <a:gd name="connsiteX7" fmla="*/ 3669685 w 3669685"/>
              <a:gd name="connsiteY7" fmla="*/ 390944 h 469557"/>
              <a:gd name="connsiteX8" fmla="*/ 3645243 w 3669685"/>
              <a:gd name="connsiteY8" fmla="*/ 469557 h 469557"/>
              <a:gd name="connsiteX9" fmla="*/ 0 w 3669685"/>
              <a:gd name="connsiteY9" fmla="*/ 469557 h 469557"/>
              <a:gd name="connsiteX10" fmla="*/ 0 w 3669685"/>
              <a:gd name="connsiteY10" fmla="*/ 0 h 46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69685" h="469557">
                <a:moveTo>
                  <a:pt x="0" y="0"/>
                </a:moveTo>
                <a:lnTo>
                  <a:pt x="3645243" y="0"/>
                </a:lnTo>
                <a:lnTo>
                  <a:pt x="3549105" y="99541"/>
                </a:lnTo>
                <a:lnTo>
                  <a:pt x="3639540" y="149784"/>
                </a:lnTo>
                <a:lnTo>
                  <a:pt x="3549105" y="215098"/>
                </a:lnTo>
                <a:lnTo>
                  <a:pt x="3659637" y="305534"/>
                </a:lnTo>
                <a:lnTo>
                  <a:pt x="3549104" y="350751"/>
                </a:lnTo>
                <a:lnTo>
                  <a:pt x="3669685" y="390944"/>
                </a:lnTo>
                <a:lnTo>
                  <a:pt x="3645243" y="469557"/>
                </a:lnTo>
                <a:lnTo>
                  <a:pt x="0" y="46955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900" spc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●●●●●●●●●●</a:t>
            </a:r>
            <a:endParaRPr lang="zh-HK" altLang="en-US" sz="900" spc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841889" y="2798332"/>
            <a:ext cx="3295832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Bef>
                <a:spcPts val="1000"/>
              </a:spcBef>
            </a:pPr>
            <a:r>
              <a:rPr lang="zh-TW" altLang="en-US" sz="1500" b="1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跟同學</a:t>
            </a:r>
            <a:r>
              <a:rPr lang="zh-HK" altLang="en-US" sz="1500" b="1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在通識課討論時，</a:t>
            </a:r>
            <a:endParaRPr lang="en-US" altLang="zh-HK" sz="1500" b="1" spc="13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defTabSz="9144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若要</a:t>
            </a:r>
            <a:r>
              <a:rPr lang="zh-TW" altLang="en-US" sz="15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提供理據來說服別人</a:t>
            </a:r>
            <a:r>
              <a:rPr lang="zh-TW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，可以運用</a:t>
            </a:r>
            <a:r>
              <a:rPr lang="zh-TW" altLang="en-US" sz="1500" b="1" u="sng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條件關係</a:t>
            </a:r>
            <a:r>
              <a:rPr lang="zh-TW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來列出需要的條件</a:t>
            </a:r>
            <a:endParaRPr lang="zh-HK" alt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defTabSz="9144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TW" sz="1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4" name="直線接點 43"/>
          <p:cNvCxnSpPr/>
          <p:nvPr/>
        </p:nvCxnSpPr>
        <p:spPr>
          <a:xfrm>
            <a:off x="7227864" y="502187"/>
            <a:ext cx="95966" cy="189402"/>
          </a:xfrm>
          <a:prstGeom prst="line">
            <a:avLst/>
          </a:prstGeom>
          <a:ln w="19050" cap="rnd">
            <a:solidFill>
              <a:srgbClr val="FFC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 flipH="1">
            <a:off x="7414887" y="254001"/>
            <a:ext cx="264882" cy="496371"/>
          </a:xfrm>
          <a:prstGeom prst="line">
            <a:avLst/>
          </a:prstGeom>
          <a:ln w="19050" cap="rnd">
            <a:solidFill>
              <a:srgbClr val="FFC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群組 22"/>
          <p:cNvGrpSpPr/>
          <p:nvPr/>
        </p:nvGrpSpPr>
        <p:grpSpPr>
          <a:xfrm>
            <a:off x="0" y="254001"/>
            <a:ext cx="526555" cy="5835576"/>
            <a:chOff x="0" y="254001"/>
            <a:chExt cx="526555" cy="5835576"/>
          </a:xfrm>
        </p:grpSpPr>
        <p:sp>
          <p:nvSpPr>
            <p:cNvPr id="24" name="圓角化單一角落矩形 23"/>
            <p:cNvSpPr/>
            <p:nvPr/>
          </p:nvSpPr>
          <p:spPr>
            <a:xfrm>
              <a:off x="0" y="254002"/>
              <a:ext cx="526555" cy="5835574"/>
            </a:xfrm>
            <a:prstGeom prst="round1Rect">
              <a:avLst/>
            </a:prstGeom>
            <a:solidFill>
              <a:srgbClr val="FDF5ED"/>
            </a:solidFill>
            <a:ln>
              <a:noFill/>
            </a:ln>
            <a:effectLst>
              <a:outerShdw blurRad="444500" dir="12900000" algn="ctr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254001"/>
              <a:ext cx="92703" cy="5835576"/>
            </a:xfrm>
            <a:prstGeom prst="rect">
              <a:avLst/>
            </a:prstGeom>
            <a:gradFill>
              <a:gsLst>
                <a:gs pos="98000">
                  <a:srgbClr val="B06008"/>
                </a:gs>
                <a:gs pos="22000">
                  <a:schemeClr val="accent4">
                    <a:lumMod val="40000"/>
                    <a:lumOff val="60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1061" y="298904"/>
              <a:ext cx="440890" cy="34255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b="1" spc="300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anose="020B0604030504040204" pitchFamily="34" charset="-128"/>
                </a:rPr>
                <a:t>提升學生語言組織能力</a:t>
              </a:r>
              <a:endParaRPr lang="zh-HK" altLang="en-US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endParaRPr>
            </a:p>
          </p:txBody>
        </p:sp>
      </p:grpSp>
      <p:sp>
        <p:nvSpPr>
          <p:cNvPr id="42" name="圓角矩形 41"/>
          <p:cNvSpPr/>
          <p:nvPr/>
        </p:nvSpPr>
        <p:spPr>
          <a:xfrm>
            <a:off x="771782" y="2060036"/>
            <a:ext cx="5238600" cy="483321"/>
          </a:xfrm>
          <a:prstGeom prst="roundRect">
            <a:avLst>
              <a:gd name="adj" fmla="val 981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 </a:t>
            </a:r>
            <a:endParaRPr lang="zh-HK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870995" y="2058298"/>
            <a:ext cx="5139387" cy="39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Bef>
                <a:spcPts val="1000"/>
              </a:spcBef>
            </a:pPr>
            <a:r>
              <a:rPr lang="zh-TW" altLang="en-US" sz="1500" b="1" spc="130" dirty="0">
                <a:solidFill>
                  <a:srgbClr val="C00000"/>
                </a:solidFill>
                <a:latin typeface="思源宋體 TW" panose="02020400000000000000" pitchFamily="18" charset="-120"/>
                <a:ea typeface="思源宋體 TW" panose="02020400000000000000" pitchFamily="18" charset="-120"/>
              </a:rPr>
              <a:t>學生要留意溝通時，可以運用不同的表達方式，例如</a:t>
            </a:r>
            <a:r>
              <a:rPr lang="zh-TW" altLang="en-US" sz="1500" b="1" spc="130" dirty="0" smtClean="0">
                <a:solidFill>
                  <a:srgbClr val="C00000"/>
                </a:solidFill>
                <a:latin typeface="思源宋體 TW" panose="02020400000000000000" pitchFamily="18" charset="-120"/>
                <a:ea typeface="思源宋體 TW" panose="02020400000000000000" pitchFamily="18" charset="-120"/>
              </a:rPr>
              <a:t>：</a:t>
            </a:r>
            <a:endParaRPr lang="en-US" altLang="zh-TW" sz="1500" b="1" spc="130" dirty="0" smtClean="0">
              <a:solidFill>
                <a:srgbClr val="C00000"/>
              </a:solidFill>
              <a:latin typeface="思源宋體 TW" panose="02020400000000000000" pitchFamily="18" charset="-120"/>
              <a:ea typeface="思源宋體 TW" panose="02020400000000000000" pitchFamily="18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771782" y="334174"/>
            <a:ext cx="3608173" cy="1380224"/>
          </a:xfrm>
          <a:prstGeom prst="roundRect">
            <a:avLst>
              <a:gd name="adj" fmla="val 9815"/>
            </a:avLst>
          </a:prstGeom>
          <a:solidFill>
            <a:srgbClr val="D88856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/>
              <a:t> </a:t>
            </a:r>
            <a:endParaRPr lang="zh-HK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70995" y="371245"/>
            <a:ext cx="3620170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Bef>
                <a:spcPts val="1000"/>
              </a:spcBef>
            </a:pPr>
            <a:r>
              <a:rPr lang="zh-TW" altLang="en-US" sz="1700" b="1" spc="130" dirty="0">
                <a:solidFill>
                  <a:schemeClr val="bg1"/>
                </a:solidFill>
                <a:ea typeface="微軟正黑體" panose="020B0604030504040204" pitchFamily="34" charset="-120"/>
              </a:rPr>
              <a:t>要達致上述溝通功能，學生需要串連句子，有時或要加上合適的關聯詞，來表達複雜的意思。</a:t>
            </a:r>
            <a:endParaRPr lang="en-US" altLang="zh-TW" sz="1700" b="1" spc="13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75" y="2899881"/>
            <a:ext cx="3363094" cy="2371955"/>
          </a:xfrm>
          <a:prstGeom prst="rect">
            <a:avLst/>
          </a:prstGeom>
        </p:spPr>
      </p:pic>
      <p:sp>
        <p:nvSpPr>
          <p:cNvPr id="31" name="矩形: 剪去單一角落 2">
            <a:extLst>
              <a:ext uri="{FF2B5EF4-FFF2-40B4-BE49-F238E27FC236}">
                <a16:creationId xmlns:a16="http://schemas.microsoft.com/office/drawing/2014/main" id="{4F72D8B3-EC79-4482-89EE-6EBEA0551F6A}"/>
              </a:ext>
            </a:extLst>
          </p:cNvPr>
          <p:cNvSpPr/>
          <p:nvPr/>
        </p:nvSpPr>
        <p:spPr>
          <a:xfrm>
            <a:off x="5028120" y="4312507"/>
            <a:ext cx="3440903" cy="1395607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270170" y="4430097"/>
            <a:ext cx="303563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indent="-198835"/>
            <a:r>
              <a:rPr lang="zh-HK" altLang="en-US" sz="1700" spc="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只有政府、學校和家長通力合作，關心學生的需要及提供適切的支援，才可以有效預防青少年罪行。</a:t>
            </a:r>
          </a:p>
        </p:txBody>
      </p:sp>
      <p:sp>
        <p:nvSpPr>
          <p:cNvPr id="39" name="橢圓 38"/>
          <p:cNvSpPr/>
          <p:nvPr/>
        </p:nvSpPr>
        <p:spPr>
          <a:xfrm>
            <a:off x="4776573" y="4059610"/>
            <a:ext cx="503093" cy="503093"/>
          </a:xfrm>
          <a:prstGeom prst="ellipse">
            <a:avLst/>
          </a:prstGeom>
          <a:solidFill>
            <a:srgbClr val="FF7C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例</a:t>
            </a:r>
            <a:endParaRPr lang="zh-HK" altLang="en-US" dirty="0"/>
          </a:p>
        </p:txBody>
      </p:sp>
      <p:sp>
        <p:nvSpPr>
          <p:cNvPr id="45" name="手繪多邊形 44"/>
          <p:cNvSpPr/>
          <p:nvPr/>
        </p:nvSpPr>
        <p:spPr>
          <a:xfrm>
            <a:off x="7209874" y="834270"/>
            <a:ext cx="2351866" cy="469557"/>
          </a:xfrm>
          <a:custGeom>
            <a:avLst/>
            <a:gdLst>
              <a:gd name="connsiteX0" fmla="*/ 0 w 3051424"/>
              <a:gd name="connsiteY0" fmla="*/ 0 h 469557"/>
              <a:gd name="connsiteX1" fmla="*/ 3051424 w 3051424"/>
              <a:gd name="connsiteY1" fmla="*/ 0 h 469557"/>
              <a:gd name="connsiteX2" fmla="*/ 3051424 w 3051424"/>
              <a:gd name="connsiteY2" fmla="*/ 469557 h 469557"/>
              <a:gd name="connsiteX3" fmla="*/ 813808 w 3051424"/>
              <a:gd name="connsiteY3" fmla="*/ 469557 h 469557"/>
              <a:gd name="connsiteX4" fmla="*/ 838249 w 3051424"/>
              <a:gd name="connsiteY4" fmla="*/ 390945 h 469557"/>
              <a:gd name="connsiteX5" fmla="*/ 717668 w 3051424"/>
              <a:gd name="connsiteY5" fmla="*/ 350752 h 469557"/>
              <a:gd name="connsiteX6" fmla="*/ 828201 w 3051424"/>
              <a:gd name="connsiteY6" fmla="*/ 305535 h 469557"/>
              <a:gd name="connsiteX7" fmla="*/ 717669 w 3051424"/>
              <a:gd name="connsiteY7" fmla="*/ 215099 h 469557"/>
              <a:gd name="connsiteX8" fmla="*/ 808104 w 3051424"/>
              <a:gd name="connsiteY8" fmla="*/ 149785 h 469557"/>
              <a:gd name="connsiteX9" fmla="*/ 717669 w 3051424"/>
              <a:gd name="connsiteY9" fmla="*/ 99542 h 469557"/>
              <a:gd name="connsiteX10" fmla="*/ 813807 w 3051424"/>
              <a:gd name="connsiteY10" fmla="*/ 1 h 469557"/>
              <a:gd name="connsiteX11" fmla="*/ 0 w 3051424"/>
              <a:gd name="connsiteY11" fmla="*/ 1 h 46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51424" h="469557">
                <a:moveTo>
                  <a:pt x="0" y="0"/>
                </a:moveTo>
                <a:lnTo>
                  <a:pt x="3051424" y="0"/>
                </a:lnTo>
                <a:lnTo>
                  <a:pt x="3051424" y="469557"/>
                </a:lnTo>
                <a:lnTo>
                  <a:pt x="813808" y="469557"/>
                </a:lnTo>
                <a:lnTo>
                  <a:pt x="838249" y="390945"/>
                </a:lnTo>
                <a:lnTo>
                  <a:pt x="717668" y="350752"/>
                </a:lnTo>
                <a:lnTo>
                  <a:pt x="828201" y="305535"/>
                </a:lnTo>
                <a:lnTo>
                  <a:pt x="717669" y="215099"/>
                </a:lnTo>
                <a:lnTo>
                  <a:pt x="808104" y="149785"/>
                </a:lnTo>
                <a:lnTo>
                  <a:pt x="717669" y="99542"/>
                </a:lnTo>
                <a:lnTo>
                  <a:pt x="813807" y="1"/>
                </a:lnTo>
                <a:lnTo>
                  <a:pt x="0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1688"/>
            <a:r>
              <a:rPr lang="en-US" altLang="zh-TW" sz="900" spc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●●●●●●</a:t>
            </a:r>
            <a:endParaRPr lang="zh-HK" altLang="en-US" sz="900" spc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40EA60-0F99-43B3-875F-5534526580A4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171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手繪多邊形 27"/>
          <p:cNvSpPr/>
          <p:nvPr/>
        </p:nvSpPr>
        <p:spPr>
          <a:xfrm flipH="1" flipV="1">
            <a:off x="1163734" y="5247306"/>
            <a:ext cx="1217813" cy="580333"/>
          </a:xfrm>
          <a:custGeom>
            <a:avLst/>
            <a:gdLst>
              <a:gd name="connsiteX0" fmla="*/ 532592 w 1304124"/>
              <a:gd name="connsiteY0" fmla="*/ 695213 h 695213"/>
              <a:gd name="connsiteX1" fmla="*/ 1044086 w 1304124"/>
              <a:gd name="connsiteY1" fmla="*/ 695213 h 695213"/>
              <a:gd name="connsiteX2" fmla="*/ 1044086 w 1304124"/>
              <a:gd name="connsiteY2" fmla="*/ 694441 h 695213"/>
              <a:gd name="connsiteX3" fmla="*/ 1049690 w 1304124"/>
              <a:gd name="connsiteY3" fmla="*/ 695212 h 695213"/>
              <a:gd name="connsiteX4" fmla="*/ 1304124 w 1304124"/>
              <a:gd name="connsiteY4" fmla="*/ 347606 h 695213"/>
              <a:gd name="connsiteX5" fmla="*/ 1049690 w 1304124"/>
              <a:gd name="connsiteY5" fmla="*/ 0 h 695213"/>
              <a:gd name="connsiteX6" fmla="*/ 1044086 w 1304124"/>
              <a:gd name="connsiteY6" fmla="*/ 772 h 695213"/>
              <a:gd name="connsiteX7" fmla="*/ 1044086 w 1304124"/>
              <a:gd name="connsiteY7" fmla="*/ 1 h 695213"/>
              <a:gd name="connsiteX8" fmla="*/ 532592 w 1304124"/>
              <a:gd name="connsiteY8" fmla="*/ 1 h 695213"/>
              <a:gd name="connsiteX9" fmla="*/ 532592 w 1304124"/>
              <a:gd name="connsiteY9" fmla="*/ 2174 h 695213"/>
              <a:gd name="connsiteX10" fmla="*/ 137202 w 1304124"/>
              <a:gd name="connsiteY10" fmla="*/ 2174 h 695213"/>
              <a:gd name="connsiteX11" fmla="*/ 60607 w 1304124"/>
              <a:gd name="connsiteY11" fmla="*/ 78769 h 695213"/>
              <a:gd name="connsiteX12" fmla="*/ 137202 w 1304124"/>
              <a:gd name="connsiteY12" fmla="*/ 155364 h 695213"/>
              <a:gd name="connsiteX13" fmla="*/ 532592 w 1304124"/>
              <a:gd name="connsiteY13" fmla="*/ 155364 h 695213"/>
              <a:gd name="connsiteX14" fmla="*/ 532592 w 1304124"/>
              <a:gd name="connsiteY14" fmla="*/ 179497 h 695213"/>
              <a:gd name="connsiteX15" fmla="*/ 110436 w 1304124"/>
              <a:gd name="connsiteY15" fmla="*/ 179497 h 695213"/>
              <a:gd name="connsiteX16" fmla="*/ 33841 w 1304124"/>
              <a:gd name="connsiteY16" fmla="*/ 256092 h 695213"/>
              <a:gd name="connsiteX17" fmla="*/ 110436 w 1304124"/>
              <a:gd name="connsiteY17" fmla="*/ 332687 h 695213"/>
              <a:gd name="connsiteX18" fmla="*/ 532592 w 1304124"/>
              <a:gd name="connsiteY18" fmla="*/ 332687 h 695213"/>
              <a:gd name="connsiteX19" fmla="*/ 532592 w 1304124"/>
              <a:gd name="connsiteY19" fmla="*/ 359864 h 695213"/>
              <a:gd name="connsiteX20" fmla="*/ 76595 w 1304124"/>
              <a:gd name="connsiteY20" fmla="*/ 359864 h 695213"/>
              <a:gd name="connsiteX21" fmla="*/ 0 w 1304124"/>
              <a:gd name="connsiteY21" fmla="*/ 436459 h 695213"/>
              <a:gd name="connsiteX22" fmla="*/ 76595 w 1304124"/>
              <a:gd name="connsiteY22" fmla="*/ 513054 h 695213"/>
              <a:gd name="connsiteX23" fmla="*/ 532592 w 1304124"/>
              <a:gd name="connsiteY23" fmla="*/ 513054 h 695213"/>
              <a:gd name="connsiteX24" fmla="*/ 532592 w 1304124"/>
              <a:gd name="connsiteY24" fmla="*/ 540558 h 695213"/>
              <a:gd name="connsiteX25" fmla="*/ 120866 w 1304124"/>
              <a:gd name="connsiteY25" fmla="*/ 540558 h 695213"/>
              <a:gd name="connsiteX26" fmla="*/ 44271 w 1304124"/>
              <a:gd name="connsiteY26" fmla="*/ 617153 h 695213"/>
              <a:gd name="connsiteX27" fmla="*/ 120866 w 1304124"/>
              <a:gd name="connsiteY27" fmla="*/ 693748 h 695213"/>
              <a:gd name="connsiteX28" fmla="*/ 532592 w 1304124"/>
              <a:gd name="connsiteY28" fmla="*/ 693748 h 69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04124" h="695213">
                <a:moveTo>
                  <a:pt x="532592" y="695213"/>
                </a:moveTo>
                <a:lnTo>
                  <a:pt x="1044086" y="695213"/>
                </a:lnTo>
                <a:lnTo>
                  <a:pt x="1044086" y="694441"/>
                </a:lnTo>
                <a:lnTo>
                  <a:pt x="1049690" y="695212"/>
                </a:lnTo>
                <a:cubicBezTo>
                  <a:pt x="1190210" y="695212"/>
                  <a:pt x="1304124" y="539583"/>
                  <a:pt x="1304124" y="347606"/>
                </a:cubicBezTo>
                <a:cubicBezTo>
                  <a:pt x="1304124" y="155629"/>
                  <a:pt x="1190210" y="0"/>
                  <a:pt x="1049690" y="0"/>
                </a:cubicBezTo>
                <a:lnTo>
                  <a:pt x="1044086" y="772"/>
                </a:lnTo>
                <a:lnTo>
                  <a:pt x="1044086" y="1"/>
                </a:lnTo>
                <a:lnTo>
                  <a:pt x="532592" y="1"/>
                </a:lnTo>
                <a:lnTo>
                  <a:pt x="532592" y="2174"/>
                </a:lnTo>
                <a:lnTo>
                  <a:pt x="137202" y="2174"/>
                </a:lnTo>
                <a:cubicBezTo>
                  <a:pt x="94900" y="2174"/>
                  <a:pt x="60607" y="36467"/>
                  <a:pt x="60607" y="78769"/>
                </a:cubicBezTo>
                <a:cubicBezTo>
                  <a:pt x="60607" y="121071"/>
                  <a:pt x="94900" y="155364"/>
                  <a:pt x="137202" y="155364"/>
                </a:cubicBezTo>
                <a:lnTo>
                  <a:pt x="532592" y="155364"/>
                </a:lnTo>
                <a:lnTo>
                  <a:pt x="532592" y="179497"/>
                </a:lnTo>
                <a:lnTo>
                  <a:pt x="110436" y="179497"/>
                </a:lnTo>
                <a:cubicBezTo>
                  <a:pt x="68134" y="179497"/>
                  <a:pt x="33841" y="213790"/>
                  <a:pt x="33841" y="256092"/>
                </a:cubicBezTo>
                <a:cubicBezTo>
                  <a:pt x="33841" y="298394"/>
                  <a:pt x="68134" y="332687"/>
                  <a:pt x="110436" y="332687"/>
                </a:cubicBezTo>
                <a:lnTo>
                  <a:pt x="532592" y="332687"/>
                </a:lnTo>
                <a:lnTo>
                  <a:pt x="532592" y="359864"/>
                </a:lnTo>
                <a:lnTo>
                  <a:pt x="76595" y="359864"/>
                </a:lnTo>
                <a:cubicBezTo>
                  <a:pt x="34293" y="359864"/>
                  <a:pt x="0" y="394157"/>
                  <a:pt x="0" y="436459"/>
                </a:cubicBezTo>
                <a:cubicBezTo>
                  <a:pt x="0" y="478761"/>
                  <a:pt x="34293" y="513054"/>
                  <a:pt x="76595" y="513054"/>
                </a:cubicBezTo>
                <a:lnTo>
                  <a:pt x="532592" y="513054"/>
                </a:lnTo>
                <a:lnTo>
                  <a:pt x="532592" y="540558"/>
                </a:lnTo>
                <a:lnTo>
                  <a:pt x="120866" y="540558"/>
                </a:lnTo>
                <a:cubicBezTo>
                  <a:pt x="78564" y="540558"/>
                  <a:pt x="44271" y="574851"/>
                  <a:pt x="44271" y="617153"/>
                </a:cubicBezTo>
                <a:cubicBezTo>
                  <a:pt x="44271" y="659455"/>
                  <a:pt x="78564" y="693748"/>
                  <a:pt x="120866" y="693748"/>
                </a:cubicBezTo>
                <a:lnTo>
                  <a:pt x="532592" y="693748"/>
                </a:lnTo>
                <a:close/>
              </a:path>
            </a:pathLst>
          </a:custGeom>
          <a:gradFill>
            <a:gsLst>
              <a:gs pos="98000">
                <a:schemeClr val="accent2">
                  <a:lumMod val="77000"/>
                  <a:lumOff val="23000"/>
                </a:schemeClr>
              </a:gs>
              <a:gs pos="22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>
            <a:outerShdw blurRad="50800" dist="50800" dir="18000000" sx="88000" sy="88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HK" altLang="en-US" baseline="-25000"/>
          </a:p>
        </p:txBody>
      </p:sp>
      <p:sp>
        <p:nvSpPr>
          <p:cNvPr id="29" name="弧形 28"/>
          <p:cNvSpPr/>
          <p:nvPr/>
        </p:nvSpPr>
        <p:spPr>
          <a:xfrm rot="10979504" flipH="1">
            <a:off x="1460501" y="5147714"/>
            <a:ext cx="271999" cy="847453"/>
          </a:xfrm>
          <a:prstGeom prst="arc">
            <a:avLst>
              <a:gd name="adj1" fmla="val 19175391"/>
              <a:gd name="adj2" fmla="val 3704348"/>
            </a:avLst>
          </a:prstGeom>
          <a:ln w="25400"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30" name="群組 29"/>
          <p:cNvGrpSpPr/>
          <p:nvPr/>
        </p:nvGrpSpPr>
        <p:grpSpPr>
          <a:xfrm flipH="1">
            <a:off x="367298" y="5184629"/>
            <a:ext cx="896375" cy="844011"/>
            <a:chOff x="11406548" y="5118351"/>
            <a:chExt cx="881543" cy="844011"/>
          </a:xfrm>
          <a:effectLst>
            <a:outerShdw blurRad="50800" dist="50800" dir="18000000" sx="88000" sy="88000" algn="ctr" rotWithShape="0">
              <a:srgbClr val="000000">
                <a:alpha val="8000"/>
              </a:srgbClr>
            </a:outerShdw>
          </a:effectLst>
        </p:grpSpPr>
        <p:sp>
          <p:nvSpPr>
            <p:cNvPr id="31" name="手繪多邊形 30"/>
            <p:cNvSpPr/>
            <p:nvPr/>
          </p:nvSpPr>
          <p:spPr>
            <a:xfrm>
              <a:off x="11406548" y="5181030"/>
              <a:ext cx="173099" cy="686328"/>
            </a:xfrm>
            <a:custGeom>
              <a:avLst/>
              <a:gdLst>
                <a:gd name="connsiteX0" fmla="*/ 2225841 w 6689557"/>
                <a:gd name="connsiteY0" fmla="*/ 0 h 4463716"/>
                <a:gd name="connsiteX1" fmla="*/ 2231858 w 6689557"/>
                <a:gd name="connsiteY1" fmla="*/ 0 h 4463716"/>
                <a:gd name="connsiteX2" fmla="*/ 6689557 w 6689557"/>
                <a:gd name="connsiteY2" fmla="*/ 0 h 4463716"/>
                <a:gd name="connsiteX3" fmla="*/ 6689557 w 6689557"/>
                <a:gd name="connsiteY3" fmla="*/ 4463716 h 4463716"/>
                <a:gd name="connsiteX4" fmla="*/ 2231858 w 6689557"/>
                <a:gd name="connsiteY4" fmla="*/ 4463716 h 4463716"/>
                <a:gd name="connsiteX5" fmla="*/ 2225841 w 6689557"/>
                <a:gd name="connsiteY5" fmla="*/ 4463716 h 4463716"/>
                <a:gd name="connsiteX6" fmla="*/ 2225841 w 6689557"/>
                <a:gd name="connsiteY6" fmla="*/ 4463412 h 4463716"/>
                <a:gd name="connsiteX7" fmla="*/ 2003663 w 6689557"/>
                <a:gd name="connsiteY7" fmla="*/ 4452193 h 4463716"/>
                <a:gd name="connsiteX8" fmla="*/ 0 w 6689557"/>
                <a:gd name="connsiteY8" fmla="*/ 2231858 h 4463716"/>
                <a:gd name="connsiteX9" fmla="*/ 2003663 w 6689557"/>
                <a:gd name="connsiteY9" fmla="*/ 11523 h 4463716"/>
                <a:gd name="connsiteX10" fmla="*/ 2225841 w 6689557"/>
                <a:gd name="connsiteY10" fmla="*/ 304 h 4463716"/>
                <a:gd name="connsiteX0" fmla="*/ 2225841 w 6689557"/>
                <a:gd name="connsiteY0" fmla="*/ 0 h 4463716"/>
                <a:gd name="connsiteX1" fmla="*/ 2231858 w 6689557"/>
                <a:gd name="connsiteY1" fmla="*/ 0 h 4463716"/>
                <a:gd name="connsiteX2" fmla="*/ 6689557 w 6689557"/>
                <a:gd name="connsiteY2" fmla="*/ 0 h 4463716"/>
                <a:gd name="connsiteX3" fmla="*/ 6689557 w 6689557"/>
                <a:gd name="connsiteY3" fmla="*/ 4013465 h 4463716"/>
                <a:gd name="connsiteX4" fmla="*/ 2231858 w 6689557"/>
                <a:gd name="connsiteY4" fmla="*/ 4463716 h 4463716"/>
                <a:gd name="connsiteX5" fmla="*/ 2225841 w 6689557"/>
                <a:gd name="connsiteY5" fmla="*/ 4463716 h 4463716"/>
                <a:gd name="connsiteX6" fmla="*/ 2225841 w 6689557"/>
                <a:gd name="connsiteY6" fmla="*/ 4463412 h 4463716"/>
                <a:gd name="connsiteX7" fmla="*/ 2003663 w 6689557"/>
                <a:gd name="connsiteY7" fmla="*/ 4452193 h 4463716"/>
                <a:gd name="connsiteX8" fmla="*/ 0 w 6689557"/>
                <a:gd name="connsiteY8" fmla="*/ 2231858 h 4463716"/>
                <a:gd name="connsiteX9" fmla="*/ 2003663 w 6689557"/>
                <a:gd name="connsiteY9" fmla="*/ 11523 h 4463716"/>
                <a:gd name="connsiteX10" fmla="*/ 2225841 w 6689557"/>
                <a:gd name="connsiteY10" fmla="*/ 304 h 4463716"/>
                <a:gd name="connsiteX11" fmla="*/ 2225841 w 6689557"/>
                <a:gd name="connsiteY11" fmla="*/ 0 h 4463716"/>
                <a:gd name="connsiteX0" fmla="*/ 2225841 w 6832973"/>
                <a:gd name="connsiteY0" fmla="*/ 0 h 4463716"/>
                <a:gd name="connsiteX1" fmla="*/ 2231858 w 6832973"/>
                <a:gd name="connsiteY1" fmla="*/ 0 h 4463716"/>
                <a:gd name="connsiteX2" fmla="*/ 6689557 w 6832973"/>
                <a:gd name="connsiteY2" fmla="*/ 0 h 4463716"/>
                <a:gd name="connsiteX3" fmla="*/ 6832973 w 6832973"/>
                <a:gd name="connsiteY3" fmla="*/ 4228802 h 4463716"/>
                <a:gd name="connsiteX4" fmla="*/ 2231858 w 6832973"/>
                <a:gd name="connsiteY4" fmla="*/ 4463716 h 4463716"/>
                <a:gd name="connsiteX5" fmla="*/ 2225841 w 6832973"/>
                <a:gd name="connsiteY5" fmla="*/ 4463716 h 4463716"/>
                <a:gd name="connsiteX6" fmla="*/ 2225841 w 6832973"/>
                <a:gd name="connsiteY6" fmla="*/ 4463412 h 4463716"/>
                <a:gd name="connsiteX7" fmla="*/ 2003663 w 6832973"/>
                <a:gd name="connsiteY7" fmla="*/ 4452193 h 4463716"/>
                <a:gd name="connsiteX8" fmla="*/ 0 w 6832973"/>
                <a:gd name="connsiteY8" fmla="*/ 2231858 h 4463716"/>
                <a:gd name="connsiteX9" fmla="*/ 2003663 w 6832973"/>
                <a:gd name="connsiteY9" fmla="*/ 11523 h 4463716"/>
                <a:gd name="connsiteX10" fmla="*/ 2225841 w 6832973"/>
                <a:gd name="connsiteY10" fmla="*/ 304 h 4463716"/>
                <a:gd name="connsiteX11" fmla="*/ 2225841 w 6832973"/>
                <a:gd name="connsiteY11" fmla="*/ 0 h 446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32973" h="4463716">
                  <a:moveTo>
                    <a:pt x="2225841" y="0"/>
                  </a:moveTo>
                  <a:lnTo>
                    <a:pt x="2231858" y="0"/>
                  </a:lnTo>
                  <a:lnTo>
                    <a:pt x="6689557" y="0"/>
                  </a:lnTo>
                  <a:lnTo>
                    <a:pt x="6832973" y="4228802"/>
                  </a:lnTo>
                  <a:lnTo>
                    <a:pt x="2231858" y="4463716"/>
                  </a:lnTo>
                  <a:lnTo>
                    <a:pt x="2225841" y="4463716"/>
                  </a:lnTo>
                  <a:lnTo>
                    <a:pt x="2225841" y="4463412"/>
                  </a:lnTo>
                  <a:lnTo>
                    <a:pt x="2003663" y="4452193"/>
                  </a:lnTo>
                  <a:cubicBezTo>
                    <a:pt x="878236" y="4337900"/>
                    <a:pt x="0" y="3387440"/>
                    <a:pt x="0" y="2231858"/>
                  </a:cubicBezTo>
                  <a:cubicBezTo>
                    <a:pt x="0" y="1076276"/>
                    <a:pt x="878236" y="125816"/>
                    <a:pt x="2003663" y="11523"/>
                  </a:cubicBezTo>
                  <a:lnTo>
                    <a:pt x="2225841" y="304"/>
                  </a:lnTo>
                  <a:lnTo>
                    <a:pt x="2225841" y="0"/>
                  </a:ln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85000"/>
                  </a:schemeClr>
                </a:gs>
                <a:gs pos="22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18000000" sx="88000" sy="88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2" name="手繪多邊形 31"/>
            <p:cNvSpPr/>
            <p:nvPr/>
          </p:nvSpPr>
          <p:spPr>
            <a:xfrm>
              <a:off x="11473978" y="5118351"/>
              <a:ext cx="814113" cy="844011"/>
            </a:xfrm>
            <a:custGeom>
              <a:avLst/>
              <a:gdLst>
                <a:gd name="connsiteX0" fmla="*/ 2225841 w 6689557"/>
                <a:gd name="connsiteY0" fmla="*/ 0 h 4463716"/>
                <a:gd name="connsiteX1" fmla="*/ 2231858 w 6689557"/>
                <a:gd name="connsiteY1" fmla="*/ 0 h 4463716"/>
                <a:gd name="connsiteX2" fmla="*/ 6689557 w 6689557"/>
                <a:gd name="connsiteY2" fmla="*/ 0 h 4463716"/>
                <a:gd name="connsiteX3" fmla="*/ 6689557 w 6689557"/>
                <a:gd name="connsiteY3" fmla="*/ 4463716 h 4463716"/>
                <a:gd name="connsiteX4" fmla="*/ 2231858 w 6689557"/>
                <a:gd name="connsiteY4" fmla="*/ 4463716 h 4463716"/>
                <a:gd name="connsiteX5" fmla="*/ 2225841 w 6689557"/>
                <a:gd name="connsiteY5" fmla="*/ 4463716 h 4463716"/>
                <a:gd name="connsiteX6" fmla="*/ 2225841 w 6689557"/>
                <a:gd name="connsiteY6" fmla="*/ 4463412 h 4463716"/>
                <a:gd name="connsiteX7" fmla="*/ 2003663 w 6689557"/>
                <a:gd name="connsiteY7" fmla="*/ 4452193 h 4463716"/>
                <a:gd name="connsiteX8" fmla="*/ 0 w 6689557"/>
                <a:gd name="connsiteY8" fmla="*/ 2231858 h 4463716"/>
                <a:gd name="connsiteX9" fmla="*/ 2003663 w 6689557"/>
                <a:gd name="connsiteY9" fmla="*/ 11523 h 4463716"/>
                <a:gd name="connsiteX10" fmla="*/ 2225841 w 6689557"/>
                <a:gd name="connsiteY10" fmla="*/ 304 h 4463716"/>
                <a:gd name="connsiteX0" fmla="*/ 2225841 w 6689557"/>
                <a:gd name="connsiteY0" fmla="*/ 0 h 4463716"/>
                <a:gd name="connsiteX1" fmla="*/ 2231858 w 6689557"/>
                <a:gd name="connsiteY1" fmla="*/ 0 h 4463716"/>
                <a:gd name="connsiteX2" fmla="*/ 6689557 w 6689557"/>
                <a:gd name="connsiteY2" fmla="*/ 0 h 4463716"/>
                <a:gd name="connsiteX3" fmla="*/ 6689557 w 6689557"/>
                <a:gd name="connsiteY3" fmla="*/ 4013465 h 4463716"/>
                <a:gd name="connsiteX4" fmla="*/ 2231858 w 6689557"/>
                <a:gd name="connsiteY4" fmla="*/ 4463716 h 4463716"/>
                <a:gd name="connsiteX5" fmla="*/ 2225841 w 6689557"/>
                <a:gd name="connsiteY5" fmla="*/ 4463716 h 4463716"/>
                <a:gd name="connsiteX6" fmla="*/ 2225841 w 6689557"/>
                <a:gd name="connsiteY6" fmla="*/ 4463412 h 4463716"/>
                <a:gd name="connsiteX7" fmla="*/ 2003663 w 6689557"/>
                <a:gd name="connsiteY7" fmla="*/ 4452193 h 4463716"/>
                <a:gd name="connsiteX8" fmla="*/ 0 w 6689557"/>
                <a:gd name="connsiteY8" fmla="*/ 2231858 h 4463716"/>
                <a:gd name="connsiteX9" fmla="*/ 2003663 w 6689557"/>
                <a:gd name="connsiteY9" fmla="*/ 11523 h 4463716"/>
                <a:gd name="connsiteX10" fmla="*/ 2225841 w 6689557"/>
                <a:gd name="connsiteY10" fmla="*/ 304 h 4463716"/>
                <a:gd name="connsiteX11" fmla="*/ 2225841 w 6689557"/>
                <a:gd name="connsiteY11" fmla="*/ 0 h 4463716"/>
                <a:gd name="connsiteX0" fmla="*/ 2225841 w 6832973"/>
                <a:gd name="connsiteY0" fmla="*/ 0 h 4463716"/>
                <a:gd name="connsiteX1" fmla="*/ 2231858 w 6832973"/>
                <a:gd name="connsiteY1" fmla="*/ 0 h 4463716"/>
                <a:gd name="connsiteX2" fmla="*/ 6689557 w 6832973"/>
                <a:gd name="connsiteY2" fmla="*/ 0 h 4463716"/>
                <a:gd name="connsiteX3" fmla="*/ 6832973 w 6832973"/>
                <a:gd name="connsiteY3" fmla="*/ 4228802 h 4463716"/>
                <a:gd name="connsiteX4" fmla="*/ 2231858 w 6832973"/>
                <a:gd name="connsiteY4" fmla="*/ 4463716 h 4463716"/>
                <a:gd name="connsiteX5" fmla="*/ 2225841 w 6832973"/>
                <a:gd name="connsiteY5" fmla="*/ 4463716 h 4463716"/>
                <a:gd name="connsiteX6" fmla="*/ 2225841 w 6832973"/>
                <a:gd name="connsiteY6" fmla="*/ 4463412 h 4463716"/>
                <a:gd name="connsiteX7" fmla="*/ 2003663 w 6832973"/>
                <a:gd name="connsiteY7" fmla="*/ 4452193 h 4463716"/>
                <a:gd name="connsiteX8" fmla="*/ 0 w 6832973"/>
                <a:gd name="connsiteY8" fmla="*/ 2231858 h 4463716"/>
                <a:gd name="connsiteX9" fmla="*/ 2003663 w 6832973"/>
                <a:gd name="connsiteY9" fmla="*/ 11523 h 4463716"/>
                <a:gd name="connsiteX10" fmla="*/ 2225841 w 6832973"/>
                <a:gd name="connsiteY10" fmla="*/ 304 h 4463716"/>
                <a:gd name="connsiteX11" fmla="*/ 2225841 w 6832973"/>
                <a:gd name="connsiteY11" fmla="*/ 0 h 4463716"/>
                <a:gd name="connsiteX0" fmla="*/ 1326465 w 5933597"/>
                <a:gd name="connsiteY0" fmla="*/ 0 h 4463716"/>
                <a:gd name="connsiteX1" fmla="*/ 1332482 w 5933597"/>
                <a:gd name="connsiteY1" fmla="*/ 0 h 4463716"/>
                <a:gd name="connsiteX2" fmla="*/ 5790181 w 5933597"/>
                <a:gd name="connsiteY2" fmla="*/ 0 h 4463716"/>
                <a:gd name="connsiteX3" fmla="*/ 5933597 w 5933597"/>
                <a:gd name="connsiteY3" fmla="*/ 4228802 h 4463716"/>
                <a:gd name="connsiteX4" fmla="*/ 1332482 w 5933597"/>
                <a:gd name="connsiteY4" fmla="*/ 4463716 h 4463716"/>
                <a:gd name="connsiteX5" fmla="*/ 1326465 w 5933597"/>
                <a:gd name="connsiteY5" fmla="*/ 4463716 h 4463716"/>
                <a:gd name="connsiteX6" fmla="*/ 1326465 w 5933597"/>
                <a:gd name="connsiteY6" fmla="*/ 4463412 h 4463716"/>
                <a:gd name="connsiteX7" fmla="*/ 1104287 w 5933597"/>
                <a:gd name="connsiteY7" fmla="*/ 4452193 h 4463716"/>
                <a:gd name="connsiteX8" fmla="*/ 28 w 5933597"/>
                <a:gd name="connsiteY8" fmla="*/ 2251434 h 4463716"/>
                <a:gd name="connsiteX9" fmla="*/ 1104287 w 5933597"/>
                <a:gd name="connsiteY9" fmla="*/ 11523 h 4463716"/>
                <a:gd name="connsiteX10" fmla="*/ 1326465 w 5933597"/>
                <a:gd name="connsiteY10" fmla="*/ 304 h 4463716"/>
                <a:gd name="connsiteX11" fmla="*/ 1326465 w 5933597"/>
                <a:gd name="connsiteY11" fmla="*/ 0 h 446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33597" h="4463716">
                  <a:moveTo>
                    <a:pt x="1326465" y="0"/>
                  </a:moveTo>
                  <a:lnTo>
                    <a:pt x="1332482" y="0"/>
                  </a:lnTo>
                  <a:lnTo>
                    <a:pt x="5790181" y="0"/>
                  </a:lnTo>
                  <a:lnTo>
                    <a:pt x="5933597" y="4228802"/>
                  </a:lnTo>
                  <a:lnTo>
                    <a:pt x="1332482" y="4463716"/>
                  </a:lnTo>
                  <a:lnTo>
                    <a:pt x="1326465" y="4463716"/>
                  </a:lnTo>
                  <a:lnTo>
                    <a:pt x="1326465" y="4463412"/>
                  </a:lnTo>
                  <a:lnTo>
                    <a:pt x="1104287" y="4452193"/>
                  </a:lnTo>
                  <a:cubicBezTo>
                    <a:pt x="-21140" y="4337900"/>
                    <a:pt x="28" y="3407016"/>
                    <a:pt x="28" y="2251434"/>
                  </a:cubicBezTo>
                  <a:cubicBezTo>
                    <a:pt x="28" y="1095852"/>
                    <a:pt x="-21140" y="125816"/>
                    <a:pt x="1104287" y="11523"/>
                  </a:cubicBezTo>
                  <a:lnTo>
                    <a:pt x="1326465" y="304"/>
                  </a:lnTo>
                  <a:lnTo>
                    <a:pt x="1326465" y="0"/>
                  </a:lnTo>
                  <a:close/>
                </a:path>
              </a:pathLst>
            </a:custGeom>
            <a:gradFill>
              <a:gsLst>
                <a:gs pos="98000">
                  <a:schemeClr val="accent2">
                    <a:lumMod val="50000"/>
                  </a:schemeClr>
                </a:gs>
                <a:gs pos="22000">
                  <a:schemeClr val="accent2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50800" dir="18000000" sx="88000" sy="88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3" name="橢圓 32"/>
            <p:cNvSpPr/>
            <p:nvPr/>
          </p:nvSpPr>
          <p:spPr>
            <a:xfrm>
              <a:off x="11598756" y="5822821"/>
              <a:ext cx="80956" cy="80956"/>
            </a:xfrm>
            <a:prstGeom prst="ellipse">
              <a:avLst/>
            </a:prstGeom>
            <a:gradFill flip="none" rotWithShape="1">
              <a:gsLst>
                <a:gs pos="98000">
                  <a:schemeClr val="accent2"/>
                </a:gs>
                <a:gs pos="22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50800" dir="18120000" sx="49000" sy="49000" algn="ctr" rotWithShape="0">
                <a:srgbClr val="000000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4" name="橢圓 33"/>
            <p:cNvSpPr/>
            <p:nvPr/>
          </p:nvSpPr>
          <p:spPr>
            <a:xfrm>
              <a:off x="11744703" y="5813368"/>
              <a:ext cx="80956" cy="80956"/>
            </a:xfrm>
            <a:prstGeom prst="ellipse">
              <a:avLst/>
            </a:prstGeom>
            <a:gradFill flip="none" rotWithShape="1">
              <a:gsLst>
                <a:gs pos="98000">
                  <a:schemeClr val="accent2"/>
                </a:gs>
                <a:gs pos="22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50800" dir="18120000" sx="49000" sy="49000" algn="ctr" rotWithShape="0">
                <a:srgbClr val="000000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9" name="圓角矩形 18"/>
          <p:cNvSpPr/>
          <p:nvPr/>
        </p:nvSpPr>
        <p:spPr>
          <a:xfrm>
            <a:off x="1942884" y="519246"/>
            <a:ext cx="5055312" cy="483321"/>
          </a:xfrm>
          <a:prstGeom prst="roundRect">
            <a:avLst>
              <a:gd name="adj" fmla="val 981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 </a:t>
            </a:r>
            <a:endParaRPr lang="zh-HK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2042205" y="519246"/>
            <a:ext cx="485667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Bef>
                <a:spcPts val="1000"/>
              </a:spcBef>
            </a:pPr>
            <a:r>
              <a:rPr lang="zh-TW" altLang="en-US" sz="1500" b="1" spc="130" dirty="0">
                <a:solidFill>
                  <a:srgbClr val="C00000"/>
                </a:solidFill>
                <a:latin typeface="思源宋體 TW" panose="02020400000000000000" pitchFamily="18" charset="-120"/>
                <a:ea typeface="思源宋體 TW" panose="02020400000000000000" pitchFamily="18" charset="-120"/>
              </a:rPr>
              <a:t>學生亦要留意不同關聯詞會帶出不同的關係，例如：</a:t>
            </a:r>
            <a:endParaRPr lang="en-US" altLang="zh-TW" sz="1500" b="1" spc="130" dirty="0">
              <a:solidFill>
                <a:srgbClr val="C00000"/>
              </a:solidFill>
              <a:latin typeface="思源宋體 TW" panose="02020400000000000000" pitchFamily="18" charset="-120"/>
              <a:ea typeface="思源宋體 TW" panose="02020400000000000000" pitchFamily="18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47611" y="4126104"/>
            <a:ext cx="3722929" cy="742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en-US" sz="1500" b="1" u="sng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目的關係</a:t>
            </a:r>
            <a:r>
              <a:rPr lang="zh-TW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句子，可以</a:t>
            </a:r>
            <a:r>
              <a:rPr lang="zh-TW" altLang="en-US" sz="15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解釋做某件事的目的</a:t>
            </a:r>
            <a:r>
              <a:rPr lang="zh-TW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，可選用關聯</a:t>
            </a:r>
            <a:r>
              <a:rPr lang="zh-TW" altLang="en-U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</a:t>
            </a:r>
            <a:r>
              <a:rPr lang="en-US" altLang="zh-TW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——</a:t>
            </a:r>
            <a:endParaRPr lang="en-US" altLang="zh-TW" sz="15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2" name="矩形: 剪去單一角落 2">
            <a:extLst>
              <a:ext uri="{FF2B5EF4-FFF2-40B4-BE49-F238E27FC236}">
                <a16:creationId xmlns:a16="http://schemas.microsoft.com/office/drawing/2014/main" id="{4F72D8B3-EC79-4482-89EE-6EBEA0551F6A}"/>
              </a:ext>
            </a:extLst>
          </p:cNvPr>
          <p:cNvSpPr/>
          <p:nvPr/>
        </p:nvSpPr>
        <p:spPr>
          <a:xfrm>
            <a:off x="4975207" y="4774559"/>
            <a:ext cx="2858928" cy="1159077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217256" y="4892148"/>
            <a:ext cx="261687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buClr>
                <a:srgbClr val="FE8637"/>
              </a:buClr>
              <a:defRPr/>
            </a:pPr>
            <a:r>
              <a:rPr lang="zh-HK" altLang="en-US" sz="1700" spc="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為了</a:t>
            </a:r>
            <a:r>
              <a:rPr lang="zh-TW" altLang="en-US" sz="1700" spc="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吃到這個馳名的牛乳蛋糕</a:t>
            </a:r>
            <a:r>
              <a:rPr lang="zh-HK" altLang="en-US" sz="1700" spc="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，食客在店外輪候近兩小時。</a:t>
            </a:r>
          </a:p>
        </p:txBody>
      </p:sp>
      <p:sp>
        <p:nvSpPr>
          <p:cNvPr id="24" name="橢圓 23"/>
          <p:cNvSpPr/>
          <p:nvPr/>
        </p:nvSpPr>
        <p:spPr>
          <a:xfrm>
            <a:off x="4723659" y="4521661"/>
            <a:ext cx="503093" cy="503093"/>
          </a:xfrm>
          <a:prstGeom prst="ellipse">
            <a:avLst/>
          </a:prstGeom>
          <a:solidFill>
            <a:srgbClr val="FF7C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例</a:t>
            </a:r>
            <a:endParaRPr lang="zh-HK" altLang="en-US" dirty="0"/>
          </a:p>
        </p:txBody>
      </p:sp>
      <p:sp>
        <p:nvSpPr>
          <p:cNvPr id="35" name="摺角紙張 34"/>
          <p:cNvSpPr/>
          <p:nvPr/>
        </p:nvSpPr>
        <p:spPr>
          <a:xfrm>
            <a:off x="1874955" y="5107861"/>
            <a:ext cx="1142993" cy="825775"/>
          </a:xfrm>
          <a:prstGeom prst="foldedCorner">
            <a:avLst/>
          </a:prstGeom>
          <a:gradFill>
            <a:gsLst>
              <a:gs pos="98000">
                <a:schemeClr val="accent2">
                  <a:lumMod val="40000"/>
                  <a:lumOff val="60000"/>
                </a:schemeClr>
              </a:gs>
              <a:gs pos="22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 w="3175">
            <a:solidFill>
              <a:srgbClr val="F4D3CD"/>
            </a:solidFill>
          </a:ln>
          <a:effectLst>
            <a:outerShdw blurRad="50800" dist="50800" dir="19200000" sx="97000" sy="97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7" name="矩形 36"/>
          <p:cNvSpPr/>
          <p:nvPr/>
        </p:nvSpPr>
        <p:spPr>
          <a:xfrm>
            <a:off x="2057096" y="5368195"/>
            <a:ext cx="8576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E8637"/>
              </a:buClr>
              <a:defRPr/>
            </a:pPr>
            <a:r>
              <a:rPr lang="zh-HK" altLang="en-US" sz="1600" b="1" spc="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為了</a:t>
            </a:r>
            <a:endParaRPr lang="zh-HK" altLang="en-US" sz="15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36" name="手繪多邊形 35"/>
          <p:cNvSpPr/>
          <p:nvPr/>
        </p:nvSpPr>
        <p:spPr>
          <a:xfrm rot="5800229" flipH="1">
            <a:off x="1530852" y="4979862"/>
            <a:ext cx="379552" cy="735588"/>
          </a:xfrm>
          <a:custGeom>
            <a:avLst/>
            <a:gdLst>
              <a:gd name="connsiteX0" fmla="*/ 452469 w 452469"/>
              <a:gd name="connsiteY0" fmla="*/ 387916 h 862395"/>
              <a:gd name="connsiteX1" fmla="*/ 287275 w 452469"/>
              <a:gd name="connsiteY1" fmla="*/ 861945 h 862395"/>
              <a:gd name="connsiteX2" fmla="*/ 13744 w 452469"/>
              <a:gd name="connsiteY2" fmla="*/ 675963 h 862395"/>
              <a:gd name="connsiteX3" fmla="*/ 122593 w 452469"/>
              <a:gd name="connsiteY3" fmla="*/ 363618 h 862395"/>
              <a:gd name="connsiteX4" fmla="*/ 204592 w 452469"/>
              <a:gd name="connsiteY4" fmla="*/ 327439 h 862395"/>
              <a:gd name="connsiteX5" fmla="*/ 208495 w 452469"/>
              <a:gd name="connsiteY5" fmla="*/ 327095 h 862395"/>
              <a:gd name="connsiteX6" fmla="*/ 205063 w 452469"/>
              <a:gd name="connsiteY6" fmla="*/ 234876 h 862395"/>
              <a:gd name="connsiteX7" fmla="*/ 333112 w 452469"/>
              <a:gd name="connsiteY7" fmla="*/ 0 h 862395"/>
              <a:gd name="connsiteX8" fmla="*/ 449518 w 452469"/>
              <a:gd name="connsiteY8" fmla="*/ 385593 h 862395"/>
              <a:gd name="connsiteX9" fmla="*/ 449398 w 452469"/>
              <a:gd name="connsiteY9" fmla="*/ 385979 h 862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469" h="862395">
                <a:moveTo>
                  <a:pt x="452469" y="387916"/>
                </a:moveTo>
                <a:lnTo>
                  <a:pt x="287275" y="861945"/>
                </a:lnTo>
                <a:cubicBezTo>
                  <a:pt x="164516" y="868996"/>
                  <a:pt x="52327" y="792715"/>
                  <a:pt x="13744" y="675963"/>
                </a:cubicBezTo>
                <a:cubicBezTo>
                  <a:pt x="-24838" y="559211"/>
                  <a:pt x="19806" y="431102"/>
                  <a:pt x="122593" y="363618"/>
                </a:cubicBezTo>
                <a:cubicBezTo>
                  <a:pt x="148290" y="346746"/>
                  <a:pt x="176019" y="334716"/>
                  <a:pt x="204592" y="327439"/>
                </a:cubicBezTo>
                <a:lnTo>
                  <a:pt x="208495" y="327095"/>
                </a:lnTo>
                <a:lnTo>
                  <a:pt x="205063" y="234876"/>
                </a:lnTo>
                <a:cubicBezTo>
                  <a:pt x="213340" y="100577"/>
                  <a:pt x="268173" y="0"/>
                  <a:pt x="333112" y="0"/>
                </a:cubicBezTo>
                <a:lnTo>
                  <a:pt x="449518" y="385593"/>
                </a:lnTo>
                <a:lnTo>
                  <a:pt x="449398" y="385979"/>
                </a:lnTo>
                <a:close/>
              </a:path>
            </a:pathLst>
          </a:custGeom>
          <a:gradFill flip="none" rotWithShape="1">
            <a:gsLst>
              <a:gs pos="98000">
                <a:schemeClr val="accent2">
                  <a:lumMod val="77000"/>
                  <a:lumOff val="23000"/>
                </a:schemeClr>
              </a:gs>
              <a:gs pos="22000">
                <a:schemeClr val="accent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203200" dir="10620000" sx="43000" sy="43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baseline="-25000"/>
          </a:p>
        </p:txBody>
      </p:sp>
      <p:grpSp>
        <p:nvGrpSpPr>
          <p:cNvPr id="38" name="群組 37"/>
          <p:cNvGrpSpPr/>
          <p:nvPr/>
        </p:nvGrpSpPr>
        <p:grpSpPr>
          <a:xfrm>
            <a:off x="0" y="254001"/>
            <a:ext cx="526555" cy="5835576"/>
            <a:chOff x="0" y="254001"/>
            <a:chExt cx="526555" cy="5835576"/>
          </a:xfrm>
        </p:grpSpPr>
        <p:sp>
          <p:nvSpPr>
            <p:cNvPr id="39" name="圓角化單一角落矩形 38"/>
            <p:cNvSpPr/>
            <p:nvPr/>
          </p:nvSpPr>
          <p:spPr>
            <a:xfrm>
              <a:off x="0" y="254002"/>
              <a:ext cx="526555" cy="5835574"/>
            </a:xfrm>
            <a:prstGeom prst="round1Rect">
              <a:avLst/>
            </a:prstGeom>
            <a:solidFill>
              <a:srgbClr val="FDF5ED"/>
            </a:solidFill>
            <a:ln>
              <a:noFill/>
            </a:ln>
            <a:effectLst>
              <a:outerShdw blurRad="444500" dir="12900000" algn="ctr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0" y="254001"/>
              <a:ext cx="92703" cy="5835576"/>
            </a:xfrm>
            <a:prstGeom prst="rect">
              <a:avLst/>
            </a:prstGeom>
            <a:gradFill>
              <a:gsLst>
                <a:gs pos="98000">
                  <a:srgbClr val="B06008"/>
                </a:gs>
                <a:gs pos="22000">
                  <a:schemeClr val="accent4">
                    <a:lumMod val="40000"/>
                    <a:lumOff val="60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41061" y="298904"/>
              <a:ext cx="440890" cy="34255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b="1" spc="300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anose="020B0604030504040204" pitchFamily="34" charset="-128"/>
                </a:rPr>
                <a:t>提升學生語言組織能力</a:t>
              </a:r>
              <a:endParaRPr lang="zh-HK" altLang="en-US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endParaRPr>
            </a:p>
          </p:txBody>
        </p:sp>
      </p:grpSp>
      <p:pic>
        <p:nvPicPr>
          <p:cNvPr id="52" name="圖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64" y="1272128"/>
            <a:ext cx="3625952" cy="2316819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40EA60-0F99-43B3-875F-5534526580A4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623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19" grpId="0" animBg="1"/>
      <p:bldP spid="14" grpId="0"/>
      <p:bldP spid="20" grpId="0"/>
      <p:bldP spid="22" grpId="0" animBg="1"/>
      <p:bldP spid="23" grpId="0"/>
      <p:bldP spid="24" grpId="0" animBg="1"/>
      <p:bldP spid="35" grpId="0" animBg="1"/>
      <p:bldP spid="35" grpId="1" animBg="1"/>
      <p:bldP spid="37" grpId="0"/>
      <p:bldP spid="37" grpId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手繪多邊形 39"/>
          <p:cNvSpPr/>
          <p:nvPr/>
        </p:nvSpPr>
        <p:spPr>
          <a:xfrm flipH="1" flipV="1">
            <a:off x="1056083" y="5123036"/>
            <a:ext cx="1217813" cy="580333"/>
          </a:xfrm>
          <a:custGeom>
            <a:avLst/>
            <a:gdLst>
              <a:gd name="connsiteX0" fmla="*/ 532592 w 1304124"/>
              <a:gd name="connsiteY0" fmla="*/ 695213 h 695213"/>
              <a:gd name="connsiteX1" fmla="*/ 1044086 w 1304124"/>
              <a:gd name="connsiteY1" fmla="*/ 695213 h 695213"/>
              <a:gd name="connsiteX2" fmla="*/ 1044086 w 1304124"/>
              <a:gd name="connsiteY2" fmla="*/ 694441 h 695213"/>
              <a:gd name="connsiteX3" fmla="*/ 1049690 w 1304124"/>
              <a:gd name="connsiteY3" fmla="*/ 695212 h 695213"/>
              <a:gd name="connsiteX4" fmla="*/ 1304124 w 1304124"/>
              <a:gd name="connsiteY4" fmla="*/ 347606 h 695213"/>
              <a:gd name="connsiteX5" fmla="*/ 1049690 w 1304124"/>
              <a:gd name="connsiteY5" fmla="*/ 0 h 695213"/>
              <a:gd name="connsiteX6" fmla="*/ 1044086 w 1304124"/>
              <a:gd name="connsiteY6" fmla="*/ 772 h 695213"/>
              <a:gd name="connsiteX7" fmla="*/ 1044086 w 1304124"/>
              <a:gd name="connsiteY7" fmla="*/ 1 h 695213"/>
              <a:gd name="connsiteX8" fmla="*/ 532592 w 1304124"/>
              <a:gd name="connsiteY8" fmla="*/ 1 h 695213"/>
              <a:gd name="connsiteX9" fmla="*/ 532592 w 1304124"/>
              <a:gd name="connsiteY9" fmla="*/ 2174 h 695213"/>
              <a:gd name="connsiteX10" fmla="*/ 137202 w 1304124"/>
              <a:gd name="connsiteY10" fmla="*/ 2174 h 695213"/>
              <a:gd name="connsiteX11" fmla="*/ 60607 w 1304124"/>
              <a:gd name="connsiteY11" fmla="*/ 78769 h 695213"/>
              <a:gd name="connsiteX12" fmla="*/ 137202 w 1304124"/>
              <a:gd name="connsiteY12" fmla="*/ 155364 h 695213"/>
              <a:gd name="connsiteX13" fmla="*/ 532592 w 1304124"/>
              <a:gd name="connsiteY13" fmla="*/ 155364 h 695213"/>
              <a:gd name="connsiteX14" fmla="*/ 532592 w 1304124"/>
              <a:gd name="connsiteY14" fmla="*/ 179497 h 695213"/>
              <a:gd name="connsiteX15" fmla="*/ 110436 w 1304124"/>
              <a:gd name="connsiteY15" fmla="*/ 179497 h 695213"/>
              <a:gd name="connsiteX16" fmla="*/ 33841 w 1304124"/>
              <a:gd name="connsiteY16" fmla="*/ 256092 h 695213"/>
              <a:gd name="connsiteX17" fmla="*/ 110436 w 1304124"/>
              <a:gd name="connsiteY17" fmla="*/ 332687 h 695213"/>
              <a:gd name="connsiteX18" fmla="*/ 532592 w 1304124"/>
              <a:gd name="connsiteY18" fmla="*/ 332687 h 695213"/>
              <a:gd name="connsiteX19" fmla="*/ 532592 w 1304124"/>
              <a:gd name="connsiteY19" fmla="*/ 359864 h 695213"/>
              <a:gd name="connsiteX20" fmla="*/ 76595 w 1304124"/>
              <a:gd name="connsiteY20" fmla="*/ 359864 h 695213"/>
              <a:gd name="connsiteX21" fmla="*/ 0 w 1304124"/>
              <a:gd name="connsiteY21" fmla="*/ 436459 h 695213"/>
              <a:gd name="connsiteX22" fmla="*/ 76595 w 1304124"/>
              <a:gd name="connsiteY22" fmla="*/ 513054 h 695213"/>
              <a:gd name="connsiteX23" fmla="*/ 532592 w 1304124"/>
              <a:gd name="connsiteY23" fmla="*/ 513054 h 695213"/>
              <a:gd name="connsiteX24" fmla="*/ 532592 w 1304124"/>
              <a:gd name="connsiteY24" fmla="*/ 540558 h 695213"/>
              <a:gd name="connsiteX25" fmla="*/ 120866 w 1304124"/>
              <a:gd name="connsiteY25" fmla="*/ 540558 h 695213"/>
              <a:gd name="connsiteX26" fmla="*/ 44271 w 1304124"/>
              <a:gd name="connsiteY26" fmla="*/ 617153 h 695213"/>
              <a:gd name="connsiteX27" fmla="*/ 120866 w 1304124"/>
              <a:gd name="connsiteY27" fmla="*/ 693748 h 695213"/>
              <a:gd name="connsiteX28" fmla="*/ 532592 w 1304124"/>
              <a:gd name="connsiteY28" fmla="*/ 693748 h 69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04124" h="695213">
                <a:moveTo>
                  <a:pt x="532592" y="695213"/>
                </a:moveTo>
                <a:lnTo>
                  <a:pt x="1044086" y="695213"/>
                </a:lnTo>
                <a:lnTo>
                  <a:pt x="1044086" y="694441"/>
                </a:lnTo>
                <a:lnTo>
                  <a:pt x="1049690" y="695212"/>
                </a:lnTo>
                <a:cubicBezTo>
                  <a:pt x="1190210" y="695212"/>
                  <a:pt x="1304124" y="539583"/>
                  <a:pt x="1304124" y="347606"/>
                </a:cubicBezTo>
                <a:cubicBezTo>
                  <a:pt x="1304124" y="155629"/>
                  <a:pt x="1190210" y="0"/>
                  <a:pt x="1049690" y="0"/>
                </a:cubicBezTo>
                <a:lnTo>
                  <a:pt x="1044086" y="772"/>
                </a:lnTo>
                <a:lnTo>
                  <a:pt x="1044086" y="1"/>
                </a:lnTo>
                <a:lnTo>
                  <a:pt x="532592" y="1"/>
                </a:lnTo>
                <a:lnTo>
                  <a:pt x="532592" y="2174"/>
                </a:lnTo>
                <a:lnTo>
                  <a:pt x="137202" y="2174"/>
                </a:lnTo>
                <a:cubicBezTo>
                  <a:pt x="94900" y="2174"/>
                  <a:pt x="60607" y="36467"/>
                  <a:pt x="60607" y="78769"/>
                </a:cubicBezTo>
                <a:cubicBezTo>
                  <a:pt x="60607" y="121071"/>
                  <a:pt x="94900" y="155364"/>
                  <a:pt x="137202" y="155364"/>
                </a:cubicBezTo>
                <a:lnTo>
                  <a:pt x="532592" y="155364"/>
                </a:lnTo>
                <a:lnTo>
                  <a:pt x="532592" y="179497"/>
                </a:lnTo>
                <a:lnTo>
                  <a:pt x="110436" y="179497"/>
                </a:lnTo>
                <a:cubicBezTo>
                  <a:pt x="68134" y="179497"/>
                  <a:pt x="33841" y="213790"/>
                  <a:pt x="33841" y="256092"/>
                </a:cubicBezTo>
                <a:cubicBezTo>
                  <a:pt x="33841" y="298394"/>
                  <a:pt x="68134" y="332687"/>
                  <a:pt x="110436" y="332687"/>
                </a:cubicBezTo>
                <a:lnTo>
                  <a:pt x="532592" y="332687"/>
                </a:lnTo>
                <a:lnTo>
                  <a:pt x="532592" y="359864"/>
                </a:lnTo>
                <a:lnTo>
                  <a:pt x="76595" y="359864"/>
                </a:lnTo>
                <a:cubicBezTo>
                  <a:pt x="34293" y="359864"/>
                  <a:pt x="0" y="394157"/>
                  <a:pt x="0" y="436459"/>
                </a:cubicBezTo>
                <a:cubicBezTo>
                  <a:pt x="0" y="478761"/>
                  <a:pt x="34293" y="513054"/>
                  <a:pt x="76595" y="513054"/>
                </a:cubicBezTo>
                <a:lnTo>
                  <a:pt x="532592" y="513054"/>
                </a:lnTo>
                <a:lnTo>
                  <a:pt x="532592" y="540558"/>
                </a:lnTo>
                <a:lnTo>
                  <a:pt x="120866" y="540558"/>
                </a:lnTo>
                <a:cubicBezTo>
                  <a:pt x="78564" y="540558"/>
                  <a:pt x="44271" y="574851"/>
                  <a:pt x="44271" y="617153"/>
                </a:cubicBezTo>
                <a:cubicBezTo>
                  <a:pt x="44271" y="659455"/>
                  <a:pt x="78564" y="693748"/>
                  <a:pt x="120866" y="693748"/>
                </a:cubicBezTo>
                <a:lnTo>
                  <a:pt x="532592" y="693748"/>
                </a:lnTo>
                <a:close/>
              </a:path>
            </a:pathLst>
          </a:custGeom>
          <a:gradFill>
            <a:gsLst>
              <a:gs pos="98000">
                <a:schemeClr val="accent2">
                  <a:lumMod val="77000"/>
                  <a:lumOff val="23000"/>
                </a:schemeClr>
              </a:gs>
              <a:gs pos="22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>
            <a:outerShdw blurRad="50800" dist="50800" dir="18000000" sx="88000" sy="88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HK" altLang="en-US" baseline="-25000"/>
          </a:p>
        </p:txBody>
      </p:sp>
      <p:sp>
        <p:nvSpPr>
          <p:cNvPr id="41" name="弧形 40"/>
          <p:cNvSpPr/>
          <p:nvPr/>
        </p:nvSpPr>
        <p:spPr>
          <a:xfrm rot="10979504" flipH="1">
            <a:off x="1352850" y="5023444"/>
            <a:ext cx="271999" cy="847453"/>
          </a:xfrm>
          <a:prstGeom prst="arc">
            <a:avLst>
              <a:gd name="adj1" fmla="val 19175391"/>
              <a:gd name="adj2" fmla="val 3704348"/>
            </a:avLst>
          </a:prstGeom>
          <a:ln w="25400"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42" name="群組 41"/>
          <p:cNvGrpSpPr/>
          <p:nvPr/>
        </p:nvGrpSpPr>
        <p:grpSpPr>
          <a:xfrm flipH="1">
            <a:off x="259647" y="5060359"/>
            <a:ext cx="896375" cy="844011"/>
            <a:chOff x="11406548" y="5118351"/>
            <a:chExt cx="881543" cy="844011"/>
          </a:xfrm>
          <a:effectLst>
            <a:outerShdw blurRad="50800" dist="50800" dir="18000000" sx="88000" sy="88000" algn="ctr" rotWithShape="0">
              <a:srgbClr val="000000">
                <a:alpha val="8000"/>
              </a:srgbClr>
            </a:outerShdw>
          </a:effectLst>
        </p:grpSpPr>
        <p:sp>
          <p:nvSpPr>
            <p:cNvPr id="43" name="手繪多邊形 42"/>
            <p:cNvSpPr/>
            <p:nvPr/>
          </p:nvSpPr>
          <p:spPr>
            <a:xfrm>
              <a:off x="11406548" y="5181030"/>
              <a:ext cx="173099" cy="686328"/>
            </a:xfrm>
            <a:custGeom>
              <a:avLst/>
              <a:gdLst>
                <a:gd name="connsiteX0" fmla="*/ 2225841 w 6689557"/>
                <a:gd name="connsiteY0" fmla="*/ 0 h 4463716"/>
                <a:gd name="connsiteX1" fmla="*/ 2231858 w 6689557"/>
                <a:gd name="connsiteY1" fmla="*/ 0 h 4463716"/>
                <a:gd name="connsiteX2" fmla="*/ 6689557 w 6689557"/>
                <a:gd name="connsiteY2" fmla="*/ 0 h 4463716"/>
                <a:gd name="connsiteX3" fmla="*/ 6689557 w 6689557"/>
                <a:gd name="connsiteY3" fmla="*/ 4463716 h 4463716"/>
                <a:gd name="connsiteX4" fmla="*/ 2231858 w 6689557"/>
                <a:gd name="connsiteY4" fmla="*/ 4463716 h 4463716"/>
                <a:gd name="connsiteX5" fmla="*/ 2225841 w 6689557"/>
                <a:gd name="connsiteY5" fmla="*/ 4463716 h 4463716"/>
                <a:gd name="connsiteX6" fmla="*/ 2225841 w 6689557"/>
                <a:gd name="connsiteY6" fmla="*/ 4463412 h 4463716"/>
                <a:gd name="connsiteX7" fmla="*/ 2003663 w 6689557"/>
                <a:gd name="connsiteY7" fmla="*/ 4452193 h 4463716"/>
                <a:gd name="connsiteX8" fmla="*/ 0 w 6689557"/>
                <a:gd name="connsiteY8" fmla="*/ 2231858 h 4463716"/>
                <a:gd name="connsiteX9" fmla="*/ 2003663 w 6689557"/>
                <a:gd name="connsiteY9" fmla="*/ 11523 h 4463716"/>
                <a:gd name="connsiteX10" fmla="*/ 2225841 w 6689557"/>
                <a:gd name="connsiteY10" fmla="*/ 304 h 4463716"/>
                <a:gd name="connsiteX0" fmla="*/ 2225841 w 6689557"/>
                <a:gd name="connsiteY0" fmla="*/ 0 h 4463716"/>
                <a:gd name="connsiteX1" fmla="*/ 2231858 w 6689557"/>
                <a:gd name="connsiteY1" fmla="*/ 0 h 4463716"/>
                <a:gd name="connsiteX2" fmla="*/ 6689557 w 6689557"/>
                <a:gd name="connsiteY2" fmla="*/ 0 h 4463716"/>
                <a:gd name="connsiteX3" fmla="*/ 6689557 w 6689557"/>
                <a:gd name="connsiteY3" fmla="*/ 4013465 h 4463716"/>
                <a:gd name="connsiteX4" fmla="*/ 2231858 w 6689557"/>
                <a:gd name="connsiteY4" fmla="*/ 4463716 h 4463716"/>
                <a:gd name="connsiteX5" fmla="*/ 2225841 w 6689557"/>
                <a:gd name="connsiteY5" fmla="*/ 4463716 h 4463716"/>
                <a:gd name="connsiteX6" fmla="*/ 2225841 w 6689557"/>
                <a:gd name="connsiteY6" fmla="*/ 4463412 h 4463716"/>
                <a:gd name="connsiteX7" fmla="*/ 2003663 w 6689557"/>
                <a:gd name="connsiteY7" fmla="*/ 4452193 h 4463716"/>
                <a:gd name="connsiteX8" fmla="*/ 0 w 6689557"/>
                <a:gd name="connsiteY8" fmla="*/ 2231858 h 4463716"/>
                <a:gd name="connsiteX9" fmla="*/ 2003663 w 6689557"/>
                <a:gd name="connsiteY9" fmla="*/ 11523 h 4463716"/>
                <a:gd name="connsiteX10" fmla="*/ 2225841 w 6689557"/>
                <a:gd name="connsiteY10" fmla="*/ 304 h 4463716"/>
                <a:gd name="connsiteX11" fmla="*/ 2225841 w 6689557"/>
                <a:gd name="connsiteY11" fmla="*/ 0 h 4463716"/>
                <a:gd name="connsiteX0" fmla="*/ 2225841 w 6832973"/>
                <a:gd name="connsiteY0" fmla="*/ 0 h 4463716"/>
                <a:gd name="connsiteX1" fmla="*/ 2231858 w 6832973"/>
                <a:gd name="connsiteY1" fmla="*/ 0 h 4463716"/>
                <a:gd name="connsiteX2" fmla="*/ 6689557 w 6832973"/>
                <a:gd name="connsiteY2" fmla="*/ 0 h 4463716"/>
                <a:gd name="connsiteX3" fmla="*/ 6832973 w 6832973"/>
                <a:gd name="connsiteY3" fmla="*/ 4228802 h 4463716"/>
                <a:gd name="connsiteX4" fmla="*/ 2231858 w 6832973"/>
                <a:gd name="connsiteY4" fmla="*/ 4463716 h 4463716"/>
                <a:gd name="connsiteX5" fmla="*/ 2225841 w 6832973"/>
                <a:gd name="connsiteY5" fmla="*/ 4463716 h 4463716"/>
                <a:gd name="connsiteX6" fmla="*/ 2225841 w 6832973"/>
                <a:gd name="connsiteY6" fmla="*/ 4463412 h 4463716"/>
                <a:gd name="connsiteX7" fmla="*/ 2003663 w 6832973"/>
                <a:gd name="connsiteY7" fmla="*/ 4452193 h 4463716"/>
                <a:gd name="connsiteX8" fmla="*/ 0 w 6832973"/>
                <a:gd name="connsiteY8" fmla="*/ 2231858 h 4463716"/>
                <a:gd name="connsiteX9" fmla="*/ 2003663 w 6832973"/>
                <a:gd name="connsiteY9" fmla="*/ 11523 h 4463716"/>
                <a:gd name="connsiteX10" fmla="*/ 2225841 w 6832973"/>
                <a:gd name="connsiteY10" fmla="*/ 304 h 4463716"/>
                <a:gd name="connsiteX11" fmla="*/ 2225841 w 6832973"/>
                <a:gd name="connsiteY11" fmla="*/ 0 h 446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32973" h="4463716">
                  <a:moveTo>
                    <a:pt x="2225841" y="0"/>
                  </a:moveTo>
                  <a:lnTo>
                    <a:pt x="2231858" y="0"/>
                  </a:lnTo>
                  <a:lnTo>
                    <a:pt x="6689557" y="0"/>
                  </a:lnTo>
                  <a:lnTo>
                    <a:pt x="6832973" y="4228802"/>
                  </a:lnTo>
                  <a:lnTo>
                    <a:pt x="2231858" y="4463716"/>
                  </a:lnTo>
                  <a:lnTo>
                    <a:pt x="2225841" y="4463716"/>
                  </a:lnTo>
                  <a:lnTo>
                    <a:pt x="2225841" y="4463412"/>
                  </a:lnTo>
                  <a:lnTo>
                    <a:pt x="2003663" y="4452193"/>
                  </a:lnTo>
                  <a:cubicBezTo>
                    <a:pt x="878236" y="4337900"/>
                    <a:pt x="0" y="3387440"/>
                    <a:pt x="0" y="2231858"/>
                  </a:cubicBezTo>
                  <a:cubicBezTo>
                    <a:pt x="0" y="1076276"/>
                    <a:pt x="878236" y="125816"/>
                    <a:pt x="2003663" y="11523"/>
                  </a:cubicBezTo>
                  <a:lnTo>
                    <a:pt x="2225841" y="304"/>
                  </a:lnTo>
                  <a:lnTo>
                    <a:pt x="2225841" y="0"/>
                  </a:ln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85000"/>
                  </a:schemeClr>
                </a:gs>
                <a:gs pos="22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50800" dir="18000000" sx="88000" sy="88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4" name="手繪多邊形 43"/>
            <p:cNvSpPr/>
            <p:nvPr/>
          </p:nvSpPr>
          <p:spPr>
            <a:xfrm>
              <a:off x="11473978" y="5118351"/>
              <a:ext cx="814113" cy="844011"/>
            </a:xfrm>
            <a:custGeom>
              <a:avLst/>
              <a:gdLst>
                <a:gd name="connsiteX0" fmla="*/ 2225841 w 6689557"/>
                <a:gd name="connsiteY0" fmla="*/ 0 h 4463716"/>
                <a:gd name="connsiteX1" fmla="*/ 2231858 w 6689557"/>
                <a:gd name="connsiteY1" fmla="*/ 0 h 4463716"/>
                <a:gd name="connsiteX2" fmla="*/ 6689557 w 6689557"/>
                <a:gd name="connsiteY2" fmla="*/ 0 h 4463716"/>
                <a:gd name="connsiteX3" fmla="*/ 6689557 w 6689557"/>
                <a:gd name="connsiteY3" fmla="*/ 4463716 h 4463716"/>
                <a:gd name="connsiteX4" fmla="*/ 2231858 w 6689557"/>
                <a:gd name="connsiteY4" fmla="*/ 4463716 h 4463716"/>
                <a:gd name="connsiteX5" fmla="*/ 2225841 w 6689557"/>
                <a:gd name="connsiteY5" fmla="*/ 4463716 h 4463716"/>
                <a:gd name="connsiteX6" fmla="*/ 2225841 w 6689557"/>
                <a:gd name="connsiteY6" fmla="*/ 4463412 h 4463716"/>
                <a:gd name="connsiteX7" fmla="*/ 2003663 w 6689557"/>
                <a:gd name="connsiteY7" fmla="*/ 4452193 h 4463716"/>
                <a:gd name="connsiteX8" fmla="*/ 0 w 6689557"/>
                <a:gd name="connsiteY8" fmla="*/ 2231858 h 4463716"/>
                <a:gd name="connsiteX9" fmla="*/ 2003663 w 6689557"/>
                <a:gd name="connsiteY9" fmla="*/ 11523 h 4463716"/>
                <a:gd name="connsiteX10" fmla="*/ 2225841 w 6689557"/>
                <a:gd name="connsiteY10" fmla="*/ 304 h 4463716"/>
                <a:gd name="connsiteX0" fmla="*/ 2225841 w 6689557"/>
                <a:gd name="connsiteY0" fmla="*/ 0 h 4463716"/>
                <a:gd name="connsiteX1" fmla="*/ 2231858 w 6689557"/>
                <a:gd name="connsiteY1" fmla="*/ 0 h 4463716"/>
                <a:gd name="connsiteX2" fmla="*/ 6689557 w 6689557"/>
                <a:gd name="connsiteY2" fmla="*/ 0 h 4463716"/>
                <a:gd name="connsiteX3" fmla="*/ 6689557 w 6689557"/>
                <a:gd name="connsiteY3" fmla="*/ 4013465 h 4463716"/>
                <a:gd name="connsiteX4" fmla="*/ 2231858 w 6689557"/>
                <a:gd name="connsiteY4" fmla="*/ 4463716 h 4463716"/>
                <a:gd name="connsiteX5" fmla="*/ 2225841 w 6689557"/>
                <a:gd name="connsiteY5" fmla="*/ 4463716 h 4463716"/>
                <a:gd name="connsiteX6" fmla="*/ 2225841 w 6689557"/>
                <a:gd name="connsiteY6" fmla="*/ 4463412 h 4463716"/>
                <a:gd name="connsiteX7" fmla="*/ 2003663 w 6689557"/>
                <a:gd name="connsiteY7" fmla="*/ 4452193 h 4463716"/>
                <a:gd name="connsiteX8" fmla="*/ 0 w 6689557"/>
                <a:gd name="connsiteY8" fmla="*/ 2231858 h 4463716"/>
                <a:gd name="connsiteX9" fmla="*/ 2003663 w 6689557"/>
                <a:gd name="connsiteY9" fmla="*/ 11523 h 4463716"/>
                <a:gd name="connsiteX10" fmla="*/ 2225841 w 6689557"/>
                <a:gd name="connsiteY10" fmla="*/ 304 h 4463716"/>
                <a:gd name="connsiteX11" fmla="*/ 2225841 w 6689557"/>
                <a:gd name="connsiteY11" fmla="*/ 0 h 4463716"/>
                <a:gd name="connsiteX0" fmla="*/ 2225841 w 6832973"/>
                <a:gd name="connsiteY0" fmla="*/ 0 h 4463716"/>
                <a:gd name="connsiteX1" fmla="*/ 2231858 w 6832973"/>
                <a:gd name="connsiteY1" fmla="*/ 0 h 4463716"/>
                <a:gd name="connsiteX2" fmla="*/ 6689557 w 6832973"/>
                <a:gd name="connsiteY2" fmla="*/ 0 h 4463716"/>
                <a:gd name="connsiteX3" fmla="*/ 6832973 w 6832973"/>
                <a:gd name="connsiteY3" fmla="*/ 4228802 h 4463716"/>
                <a:gd name="connsiteX4" fmla="*/ 2231858 w 6832973"/>
                <a:gd name="connsiteY4" fmla="*/ 4463716 h 4463716"/>
                <a:gd name="connsiteX5" fmla="*/ 2225841 w 6832973"/>
                <a:gd name="connsiteY5" fmla="*/ 4463716 h 4463716"/>
                <a:gd name="connsiteX6" fmla="*/ 2225841 w 6832973"/>
                <a:gd name="connsiteY6" fmla="*/ 4463412 h 4463716"/>
                <a:gd name="connsiteX7" fmla="*/ 2003663 w 6832973"/>
                <a:gd name="connsiteY7" fmla="*/ 4452193 h 4463716"/>
                <a:gd name="connsiteX8" fmla="*/ 0 w 6832973"/>
                <a:gd name="connsiteY8" fmla="*/ 2231858 h 4463716"/>
                <a:gd name="connsiteX9" fmla="*/ 2003663 w 6832973"/>
                <a:gd name="connsiteY9" fmla="*/ 11523 h 4463716"/>
                <a:gd name="connsiteX10" fmla="*/ 2225841 w 6832973"/>
                <a:gd name="connsiteY10" fmla="*/ 304 h 4463716"/>
                <a:gd name="connsiteX11" fmla="*/ 2225841 w 6832973"/>
                <a:gd name="connsiteY11" fmla="*/ 0 h 4463716"/>
                <a:gd name="connsiteX0" fmla="*/ 1326465 w 5933597"/>
                <a:gd name="connsiteY0" fmla="*/ 0 h 4463716"/>
                <a:gd name="connsiteX1" fmla="*/ 1332482 w 5933597"/>
                <a:gd name="connsiteY1" fmla="*/ 0 h 4463716"/>
                <a:gd name="connsiteX2" fmla="*/ 5790181 w 5933597"/>
                <a:gd name="connsiteY2" fmla="*/ 0 h 4463716"/>
                <a:gd name="connsiteX3" fmla="*/ 5933597 w 5933597"/>
                <a:gd name="connsiteY3" fmla="*/ 4228802 h 4463716"/>
                <a:gd name="connsiteX4" fmla="*/ 1332482 w 5933597"/>
                <a:gd name="connsiteY4" fmla="*/ 4463716 h 4463716"/>
                <a:gd name="connsiteX5" fmla="*/ 1326465 w 5933597"/>
                <a:gd name="connsiteY5" fmla="*/ 4463716 h 4463716"/>
                <a:gd name="connsiteX6" fmla="*/ 1326465 w 5933597"/>
                <a:gd name="connsiteY6" fmla="*/ 4463412 h 4463716"/>
                <a:gd name="connsiteX7" fmla="*/ 1104287 w 5933597"/>
                <a:gd name="connsiteY7" fmla="*/ 4452193 h 4463716"/>
                <a:gd name="connsiteX8" fmla="*/ 28 w 5933597"/>
                <a:gd name="connsiteY8" fmla="*/ 2251434 h 4463716"/>
                <a:gd name="connsiteX9" fmla="*/ 1104287 w 5933597"/>
                <a:gd name="connsiteY9" fmla="*/ 11523 h 4463716"/>
                <a:gd name="connsiteX10" fmla="*/ 1326465 w 5933597"/>
                <a:gd name="connsiteY10" fmla="*/ 304 h 4463716"/>
                <a:gd name="connsiteX11" fmla="*/ 1326465 w 5933597"/>
                <a:gd name="connsiteY11" fmla="*/ 0 h 446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33597" h="4463716">
                  <a:moveTo>
                    <a:pt x="1326465" y="0"/>
                  </a:moveTo>
                  <a:lnTo>
                    <a:pt x="1332482" y="0"/>
                  </a:lnTo>
                  <a:lnTo>
                    <a:pt x="5790181" y="0"/>
                  </a:lnTo>
                  <a:lnTo>
                    <a:pt x="5933597" y="4228802"/>
                  </a:lnTo>
                  <a:lnTo>
                    <a:pt x="1332482" y="4463716"/>
                  </a:lnTo>
                  <a:lnTo>
                    <a:pt x="1326465" y="4463716"/>
                  </a:lnTo>
                  <a:lnTo>
                    <a:pt x="1326465" y="4463412"/>
                  </a:lnTo>
                  <a:lnTo>
                    <a:pt x="1104287" y="4452193"/>
                  </a:lnTo>
                  <a:cubicBezTo>
                    <a:pt x="-21140" y="4337900"/>
                    <a:pt x="28" y="3407016"/>
                    <a:pt x="28" y="2251434"/>
                  </a:cubicBezTo>
                  <a:cubicBezTo>
                    <a:pt x="28" y="1095852"/>
                    <a:pt x="-21140" y="125816"/>
                    <a:pt x="1104287" y="11523"/>
                  </a:cubicBezTo>
                  <a:lnTo>
                    <a:pt x="1326465" y="304"/>
                  </a:lnTo>
                  <a:lnTo>
                    <a:pt x="1326465" y="0"/>
                  </a:lnTo>
                  <a:close/>
                </a:path>
              </a:pathLst>
            </a:custGeom>
            <a:gradFill>
              <a:gsLst>
                <a:gs pos="98000">
                  <a:schemeClr val="accent2">
                    <a:lumMod val="50000"/>
                  </a:schemeClr>
                </a:gs>
                <a:gs pos="22000">
                  <a:schemeClr val="accent2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50800" dir="18000000" sx="88000" sy="88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5" name="橢圓 44"/>
            <p:cNvSpPr/>
            <p:nvPr/>
          </p:nvSpPr>
          <p:spPr>
            <a:xfrm>
              <a:off x="11598756" y="5822821"/>
              <a:ext cx="80956" cy="80956"/>
            </a:xfrm>
            <a:prstGeom prst="ellipse">
              <a:avLst/>
            </a:prstGeom>
            <a:gradFill flip="none" rotWithShape="1">
              <a:gsLst>
                <a:gs pos="98000">
                  <a:schemeClr val="accent2"/>
                </a:gs>
                <a:gs pos="22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50800" dir="18120000" sx="49000" sy="49000" algn="ctr" rotWithShape="0">
                <a:srgbClr val="000000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6" name="橢圓 45"/>
            <p:cNvSpPr/>
            <p:nvPr/>
          </p:nvSpPr>
          <p:spPr>
            <a:xfrm>
              <a:off x="11744703" y="5813368"/>
              <a:ext cx="80956" cy="80956"/>
            </a:xfrm>
            <a:prstGeom prst="ellipse">
              <a:avLst/>
            </a:prstGeom>
            <a:gradFill flip="none" rotWithShape="1">
              <a:gsLst>
                <a:gs pos="98000">
                  <a:schemeClr val="accent2"/>
                </a:gs>
                <a:gs pos="22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50800" dir="18120000" sx="49000" sy="49000" algn="ctr" rotWithShape="0">
                <a:srgbClr val="000000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47" name="摺角紙張 46"/>
          <p:cNvSpPr/>
          <p:nvPr/>
        </p:nvSpPr>
        <p:spPr>
          <a:xfrm>
            <a:off x="1774273" y="5159441"/>
            <a:ext cx="2176120" cy="488114"/>
          </a:xfrm>
          <a:prstGeom prst="foldedCorner">
            <a:avLst/>
          </a:prstGeom>
          <a:gradFill>
            <a:gsLst>
              <a:gs pos="98000">
                <a:schemeClr val="accent2">
                  <a:lumMod val="40000"/>
                  <a:lumOff val="60000"/>
                </a:schemeClr>
              </a:gs>
              <a:gs pos="22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 w="3175">
            <a:solidFill>
              <a:srgbClr val="F4D3CD"/>
            </a:solidFill>
          </a:ln>
          <a:effectLst>
            <a:outerShdw blurRad="50800" dist="50800" dir="19200000" sx="97000" sy="97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8" name="矩形 47"/>
          <p:cNvSpPr/>
          <p:nvPr/>
        </p:nvSpPr>
        <p:spPr>
          <a:xfrm>
            <a:off x="1919748" y="5231847"/>
            <a:ext cx="19939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E8637"/>
              </a:buClr>
              <a:defRPr/>
            </a:pPr>
            <a:r>
              <a:rPr lang="zh-TW" altLang="en-US" sz="1600" b="1" spc="3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</a:t>
            </a:r>
            <a:r>
              <a:rPr lang="en-US" altLang="zh-TW" sz="1600" b="1" spc="300" dirty="0" smtClean="0">
                <a:solidFill>
                  <a:srgbClr val="C00000"/>
                </a:solidFill>
                <a:latin typeface="思源宋體 TW" panose="02020400000000000000" pitchFamily="18" charset="-120"/>
                <a:ea typeface="思源宋體 TW" panose="02020400000000000000" pitchFamily="18" charset="-120"/>
                <a:cs typeface="Arial" panose="020B0604020202020204" pitchFamily="34" charset="0"/>
              </a:rPr>
              <a:t>……</a:t>
            </a:r>
            <a:r>
              <a:rPr lang="zh-TW" altLang="en-US" sz="1600" b="1" spc="3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en-US" altLang="zh-TW" sz="1600" b="1" spc="300" dirty="0">
                <a:solidFill>
                  <a:srgbClr val="C00000"/>
                </a:solidFill>
                <a:latin typeface="思源宋體 TW" panose="02020400000000000000" pitchFamily="18" charset="-120"/>
                <a:ea typeface="思源宋體 TW" panose="02020400000000000000" pitchFamily="18" charset="-120"/>
                <a:cs typeface="Arial" panose="020B0604020202020204" pitchFamily="34" charset="0"/>
              </a:rPr>
              <a:t>……</a:t>
            </a:r>
            <a:r>
              <a:rPr lang="zh-TW" altLang="en-US" sz="1600" b="1" spc="3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</a:t>
            </a:r>
            <a:endParaRPr lang="zh-HK" altLang="en-US" sz="1600" b="1" spc="3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手繪多邊形 48"/>
          <p:cNvSpPr/>
          <p:nvPr/>
        </p:nvSpPr>
        <p:spPr>
          <a:xfrm rot="5800229" flipH="1">
            <a:off x="1423201" y="4855592"/>
            <a:ext cx="379552" cy="735588"/>
          </a:xfrm>
          <a:custGeom>
            <a:avLst/>
            <a:gdLst>
              <a:gd name="connsiteX0" fmla="*/ 452469 w 452469"/>
              <a:gd name="connsiteY0" fmla="*/ 387916 h 862395"/>
              <a:gd name="connsiteX1" fmla="*/ 287275 w 452469"/>
              <a:gd name="connsiteY1" fmla="*/ 861945 h 862395"/>
              <a:gd name="connsiteX2" fmla="*/ 13744 w 452469"/>
              <a:gd name="connsiteY2" fmla="*/ 675963 h 862395"/>
              <a:gd name="connsiteX3" fmla="*/ 122593 w 452469"/>
              <a:gd name="connsiteY3" fmla="*/ 363618 h 862395"/>
              <a:gd name="connsiteX4" fmla="*/ 204592 w 452469"/>
              <a:gd name="connsiteY4" fmla="*/ 327439 h 862395"/>
              <a:gd name="connsiteX5" fmla="*/ 208495 w 452469"/>
              <a:gd name="connsiteY5" fmla="*/ 327095 h 862395"/>
              <a:gd name="connsiteX6" fmla="*/ 205063 w 452469"/>
              <a:gd name="connsiteY6" fmla="*/ 234876 h 862395"/>
              <a:gd name="connsiteX7" fmla="*/ 333112 w 452469"/>
              <a:gd name="connsiteY7" fmla="*/ 0 h 862395"/>
              <a:gd name="connsiteX8" fmla="*/ 449518 w 452469"/>
              <a:gd name="connsiteY8" fmla="*/ 385593 h 862395"/>
              <a:gd name="connsiteX9" fmla="*/ 449398 w 452469"/>
              <a:gd name="connsiteY9" fmla="*/ 385979 h 862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469" h="862395">
                <a:moveTo>
                  <a:pt x="452469" y="387916"/>
                </a:moveTo>
                <a:lnTo>
                  <a:pt x="287275" y="861945"/>
                </a:lnTo>
                <a:cubicBezTo>
                  <a:pt x="164516" y="868996"/>
                  <a:pt x="52327" y="792715"/>
                  <a:pt x="13744" y="675963"/>
                </a:cubicBezTo>
                <a:cubicBezTo>
                  <a:pt x="-24838" y="559211"/>
                  <a:pt x="19806" y="431102"/>
                  <a:pt x="122593" y="363618"/>
                </a:cubicBezTo>
                <a:cubicBezTo>
                  <a:pt x="148290" y="346746"/>
                  <a:pt x="176019" y="334716"/>
                  <a:pt x="204592" y="327439"/>
                </a:cubicBezTo>
                <a:lnTo>
                  <a:pt x="208495" y="327095"/>
                </a:lnTo>
                <a:lnTo>
                  <a:pt x="205063" y="234876"/>
                </a:lnTo>
                <a:cubicBezTo>
                  <a:pt x="213340" y="100577"/>
                  <a:pt x="268173" y="0"/>
                  <a:pt x="333112" y="0"/>
                </a:cubicBezTo>
                <a:lnTo>
                  <a:pt x="449518" y="385593"/>
                </a:lnTo>
                <a:lnTo>
                  <a:pt x="449398" y="385979"/>
                </a:lnTo>
                <a:close/>
              </a:path>
            </a:pathLst>
          </a:custGeom>
          <a:gradFill flip="none" rotWithShape="1">
            <a:gsLst>
              <a:gs pos="98000">
                <a:schemeClr val="accent2">
                  <a:lumMod val="77000"/>
                  <a:lumOff val="23000"/>
                </a:schemeClr>
              </a:gs>
              <a:gs pos="22000">
                <a:schemeClr val="accent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203200" dir="10620000" sx="43000" sy="43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baseline="-25000"/>
          </a:p>
        </p:txBody>
      </p:sp>
      <p:sp>
        <p:nvSpPr>
          <p:cNvPr id="21" name="矩形 20"/>
          <p:cNvSpPr/>
          <p:nvPr/>
        </p:nvSpPr>
        <p:spPr>
          <a:xfrm>
            <a:off x="747611" y="4128740"/>
            <a:ext cx="3289077" cy="742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en-US" sz="1500" b="1" u="sng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假設關係</a:t>
            </a:r>
            <a:r>
              <a:rPr lang="zh-TW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句子，</a:t>
            </a:r>
            <a:r>
              <a:rPr lang="zh-TW" altLang="en-US" sz="15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講述未發生的事情</a:t>
            </a:r>
            <a:r>
              <a:rPr lang="zh-TW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，可選用關聯</a:t>
            </a:r>
            <a:r>
              <a:rPr lang="zh-TW" altLang="en-U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詞</a:t>
            </a:r>
            <a:r>
              <a:rPr lang="en-US" altLang="zh-TW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——</a:t>
            </a:r>
            <a:endParaRPr lang="en-US" altLang="zh-TW" sz="15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5" name="矩形: 剪去單一角落 2">
            <a:extLst>
              <a:ext uri="{FF2B5EF4-FFF2-40B4-BE49-F238E27FC236}">
                <a16:creationId xmlns:a16="http://schemas.microsoft.com/office/drawing/2014/main" id="{4F72D8B3-EC79-4482-89EE-6EBEA0551F6A}"/>
              </a:ext>
            </a:extLst>
          </p:cNvPr>
          <p:cNvSpPr/>
          <p:nvPr/>
        </p:nvSpPr>
        <p:spPr>
          <a:xfrm>
            <a:off x="4817763" y="4689576"/>
            <a:ext cx="3452849" cy="1107482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059813" y="4807165"/>
            <a:ext cx="321079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buClr>
                <a:srgbClr val="FE8637"/>
              </a:buClr>
              <a:defRPr/>
            </a:pPr>
            <a:r>
              <a:rPr lang="zh-HK" altLang="en-US" sz="1700" spc="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如果你想吃到</a:t>
            </a:r>
            <a:r>
              <a:rPr lang="zh-TW" altLang="en-US" sz="1700" spc="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這個馳名的牛乳蛋糕</a:t>
            </a:r>
            <a:r>
              <a:rPr lang="zh-HK" altLang="en-US" sz="1700" spc="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，就要在店外輪候近兩小時。</a:t>
            </a:r>
          </a:p>
        </p:txBody>
      </p:sp>
      <p:sp>
        <p:nvSpPr>
          <p:cNvPr id="27" name="橢圓 26"/>
          <p:cNvSpPr/>
          <p:nvPr/>
        </p:nvSpPr>
        <p:spPr>
          <a:xfrm>
            <a:off x="4566216" y="4436678"/>
            <a:ext cx="503093" cy="503093"/>
          </a:xfrm>
          <a:prstGeom prst="ellipse">
            <a:avLst/>
          </a:prstGeom>
          <a:solidFill>
            <a:srgbClr val="FF7C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例</a:t>
            </a:r>
            <a:endParaRPr lang="zh-HK" altLang="en-US" dirty="0"/>
          </a:p>
        </p:txBody>
      </p:sp>
      <p:grpSp>
        <p:nvGrpSpPr>
          <p:cNvPr id="38" name="群組 37"/>
          <p:cNvGrpSpPr/>
          <p:nvPr/>
        </p:nvGrpSpPr>
        <p:grpSpPr>
          <a:xfrm>
            <a:off x="0" y="254001"/>
            <a:ext cx="526555" cy="5835576"/>
            <a:chOff x="0" y="254001"/>
            <a:chExt cx="526555" cy="5835576"/>
          </a:xfrm>
        </p:grpSpPr>
        <p:sp>
          <p:nvSpPr>
            <p:cNvPr id="39" name="圓角化單一角落矩形 38"/>
            <p:cNvSpPr/>
            <p:nvPr/>
          </p:nvSpPr>
          <p:spPr>
            <a:xfrm>
              <a:off x="0" y="254002"/>
              <a:ext cx="526555" cy="5835574"/>
            </a:xfrm>
            <a:prstGeom prst="round1Rect">
              <a:avLst/>
            </a:prstGeom>
            <a:solidFill>
              <a:srgbClr val="FDF5ED"/>
            </a:solidFill>
            <a:ln>
              <a:noFill/>
            </a:ln>
            <a:effectLst>
              <a:outerShdw blurRad="444500" dir="12900000" algn="ctr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0" y="254001"/>
              <a:ext cx="92703" cy="5835576"/>
            </a:xfrm>
            <a:prstGeom prst="rect">
              <a:avLst/>
            </a:prstGeom>
            <a:gradFill>
              <a:gsLst>
                <a:gs pos="98000">
                  <a:srgbClr val="B06008"/>
                </a:gs>
                <a:gs pos="22000">
                  <a:schemeClr val="accent4">
                    <a:lumMod val="40000"/>
                    <a:lumOff val="60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41061" y="298904"/>
              <a:ext cx="440890" cy="34255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b="1" spc="300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anose="020B0604030504040204" pitchFamily="34" charset="-128"/>
                </a:rPr>
                <a:t>提升學生語言組織能力</a:t>
              </a:r>
              <a:endParaRPr lang="zh-HK" altLang="en-US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endParaRPr>
            </a:p>
          </p:txBody>
        </p:sp>
      </p:grpSp>
      <p:sp>
        <p:nvSpPr>
          <p:cNvPr id="62" name="圓角矩形 61"/>
          <p:cNvSpPr/>
          <p:nvPr/>
        </p:nvSpPr>
        <p:spPr>
          <a:xfrm>
            <a:off x="1942884" y="519246"/>
            <a:ext cx="5055312" cy="483321"/>
          </a:xfrm>
          <a:prstGeom prst="roundRect">
            <a:avLst>
              <a:gd name="adj" fmla="val 981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 </a:t>
            </a:r>
            <a:endParaRPr lang="zh-HK" altLang="en-US" dirty="0"/>
          </a:p>
        </p:txBody>
      </p:sp>
      <p:sp>
        <p:nvSpPr>
          <p:cNvPr id="63" name="矩形 62"/>
          <p:cNvSpPr/>
          <p:nvPr/>
        </p:nvSpPr>
        <p:spPr>
          <a:xfrm>
            <a:off x="2042205" y="519246"/>
            <a:ext cx="485667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Bef>
                <a:spcPts val="1000"/>
              </a:spcBef>
            </a:pPr>
            <a:r>
              <a:rPr lang="zh-TW" altLang="en-US" sz="1500" b="1" spc="130" dirty="0">
                <a:solidFill>
                  <a:srgbClr val="C00000"/>
                </a:solidFill>
                <a:latin typeface="思源宋體 TW" panose="02020400000000000000" pitchFamily="18" charset="-120"/>
                <a:ea typeface="思源宋體 TW" panose="02020400000000000000" pitchFamily="18" charset="-120"/>
              </a:rPr>
              <a:t>學生亦要留意不同關聯詞會帶出不同的關係，例如：</a:t>
            </a:r>
            <a:endParaRPr lang="en-US" altLang="zh-TW" sz="1500" b="1" spc="130" dirty="0">
              <a:solidFill>
                <a:srgbClr val="C00000"/>
              </a:solidFill>
              <a:latin typeface="思源宋體 TW" panose="02020400000000000000" pitchFamily="18" charset="-120"/>
              <a:ea typeface="思源宋體 TW" panose="02020400000000000000" pitchFamily="18" charset="-120"/>
            </a:endParaRPr>
          </a:p>
        </p:txBody>
      </p:sp>
      <p:pic>
        <p:nvPicPr>
          <p:cNvPr id="64" name="圖片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64" y="1272128"/>
            <a:ext cx="3625952" cy="2316819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40EA60-0F99-43B3-875F-5534526580A4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9425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7" grpId="0" animBg="1"/>
      <p:bldP spid="47" grpId="1" animBg="1"/>
      <p:bldP spid="48" grpId="0"/>
      <p:bldP spid="48" grpId="1"/>
      <p:bldP spid="49" grpId="0" animBg="1"/>
      <p:bldP spid="21" grpId="0"/>
      <p:bldP spid="25" grpId="0" animBg="1"/>
      <p:bldP spid="26" grpId="0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/>
        </p:nvSpPr>
        <p:spPr>
          <a:xfrm>
            <a:off x="777606" y="529152"/>
            <a:ext cx="4201659" cy="4226373"/>
          </a:xfrm>
          <a:prstGeom prst="roundRect">
            <a:avLst>
              <a:gd name="adj" fmla="val 9815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/>
              <a:t> </a:t>
            </a:r>
            <a:endParaRPr lang="zh-HK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70250" y="799024"/>
            <a:ext cx="3608250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Bef>
                <a:spcPts val="1000"/>
              </a:spcBef>
            </a:pPr>
            <a:r>
              <a:rPr lang="zh-TW" altLang="en-US" sz="1700" b="1" spc="130" dirty="0">
                <a:solidFill>
                  <a:schemeClr val="accent2">
                    <a:lumMod val="50000"/>
                  </a:schemeClr>
                </a:solidFill>
                <a:ea typeface="微軟正黑體" panose="020B0604030504040204" pitchFamily="34" charset="-120"/>
              </a:rPr>
              <a:t>能力較弱的學生未能自行分析句子來理解句意，亦未能有條理地組織句子。故此本資源整合了理解和組織句子的具體步驟，讓學生可以認知句子組成的規則。我們鼓勵使用者在教授</a:t>
            </a:r>
            <a:r>
              <a:rPr lang="zh-TW" altLang="en-US" sz="1700" b="1" spc="130" dirty="0" smtClean="0">
                <a:solidFill>
                  <a:schemeClr val="accent2">
                    <a:lumMod val="50000"/>
                  </a:schemeClr>
                </a:solidFill>
                <a:ea typeface="微軟正黑體" panose="020B0604030504040204" pitchFamily="34" charset="-120"/>
              </a:rPr>
              <a:t>過程中</a:t>
            </a:r>
            <a:r>
              <a:rPr lang="zh-TW" altLang="en-US" sz="1700" b="1" spc="130" dirty="0">
                <a:solidFill>
                  <a:schemeClr val="accent2">
                    <a:lumMod val="50000"/>
                  </a:schemeClr>
                </a:solidFill>
                <a:ea typeface="微軟正黑體" panose="020B0604030504040204" pitchFamily="34" charset="-120"/>
              </a:rPr>
              <a:t>運用放聲</a:t>
            </a:r>
            <a:r>
              <a:rPr lang="zh-TW" altLang="en-US" sz="1700" b="1" spc="130" dirty="0" smtClean="0">
                <a:solidFill>
                  <a:schemeClr val="accent2">
                    <a:lumMod val="50000"/>
                  </a:schemeClr>
                </a:solidFill>
                <a:ea typeface="微軟正黑體" panose="020B0604030504040204" pitchFamily="34" charset="-120"/>
              </a:rPr>
              <a:t>思考</a:t>
            </a:r>
            <a:r>
              <a:rPr lang="en-US" altLang="zh-TW" sz="1700" b="1" spc="3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1700" b="1" spc="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Think-aloud</a:t>
            </a:r>
            <a:r>
              <a:rPr lang="en-US" altLang="zh-TW" sz="1700" b="1" spc="3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1700" b="1" spc="130" dirty="0" smtClean="0">
                <a:solidFill>
                  <a:schemeClr val="accent2">
                    <a:lumMod val="50000"/>
                  </a:schemeClr>
                </a:solidFill>
                <a:ea typeface="微軟正黑體" panose="020B0604030504040204" pitchFamily="34" charset="-120"/>
              </a:rPr>
              <a:t>的方法</a:t>
            </a:r>
            <a:r>
              <a:rPr lang="zh-TW" altLang="en-US" sz="1700" b="1" spc="130" dirty="0">
                <a:solidFill>
                  <a:schemeClr val="accent2">
                    <a:lumMod val="50000"/>
                  </a:schemeClr>
                </a:solidFill>
                <a:ea typeface="微軟正黑體" panose="020B0604030504040204" pitchFamily="34" charset="-120"/>
              </a:rPr>
              <a:t>協助學生掌握理解和組織句子的</a:t>
            </a:r>
            <a:r>
              <a:rPr lang="zh-TW" altLang="en-US" sz="1700" b="1" spc="130" dirty="0" smtClean="0">
                <a:solidFill>
                  <a:schemeClr val="accent2">
                    <a:lumMod val="50000"/>
                  </a:schemeClr>
                </a:solidFill>
                <a:ea typeface="微軟正黑體" panose="020B0604030504040204" pitchFamily="34" charset="-120"/>
              </a:rPr>
              <a:t>步驟</a:t>
            </a:r>
            <a:r>
              <a:rPr lang="zh-TW" altLang="en-US" sz="1700" b="1" spc="130" dirty="0">
                <a:solidFill>
                  <a:schemeClr val="accent2">
                    <a:lumMod val="50000"/>
                  </a:schemeClr>
                </a:solidFill>
              </a:rPr>
              <a:t>。</a:t>
            </a:r>
            <a:endParaRPr lang="en-US" altLang="zh-TW" sz="1700" b="1" spc="130" dirty="0">
              <a:solidFill>
                <a:schemeClr val="accent2">
                  <a:lumMod val="50000"/>
                </a:schemeClr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0" y="254001"/>
            <a:ext cx="526555" cy="5835576"/>
            <a:chOff x="0" y="254001"/>
            <a:chExt cx="526555" cy="5835576"/>
          </a:xfrm>
        </p:grpSpPr>
        <p:sp>
          <p:nvSpPr>
            <p:cNvPr id="15" name="圓角化單一角落矩形 14"/>
            <p:cNvSpPr/>
            <p:nvPr/>
          </p:nvSpPr>
          <p:spPr>
            <a:xfrm>
              <a:off x="0" y="254002"/>
              <a:ext cx="526555" cy="5835574"/>
            </a:xfrm>
            <a:prstGeom prst="round1Rect">
              <a:avLst/>
            </a:prstGeom>
            <a:solidFill>
              <a:srgbClr val="FDF5ED"/>
            </a:solidFill>
            <a:ln>
              <a:noFill/>
            </a:ln>
            <a:effectLst>
              <a:outerShdw blurRad="444500" dir="12900000" algn="ctr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254001"/>
              <a:ext cx="92703" cy="5835576"/>
            </a:xfrm>
            <a:prstGeom prst="rect">
              <a:avLst/>
            </a:prstGeom>
            <a:gradFill>
              <a:gsLst>
                <a:gs pos="98000">
                  <a:srgbClr val="B06008"/>
                </a:gs>
                <a:gs pos="22000">
                  <a:schemeClr val="accent4">
                    <a:lumMod val="40000"/>
                    <a:lumOff val="60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1061" y="298904"/>
              <a:ext cx="440890" cy="34255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b="1" spc="300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anose="020B0604030504040204" pitchFamily="34" charset="-128"/>
                </a:rPr>
                <a:t>提升學生語言組織能力</a:t>
              </a:r>
              <a:endParaRPr lang="zh-HK" altLang="en-US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endParaRPr>
            </a:p>
          </p:txBody>
        </p:sp>
      </p:grpSp>
      <p:sp>
        <p:nvSpPr>
          <p:cNvPr id="14" name="圓角矩形 13"/>
          <p:cNvSpPr/>
          <p:nvPr/>
        </p:nvSpPr>
        <p:spPr>
          <a:xfrm>
            <a:off x="4904025" y="2027194"/>
            <a:ext cx="3499429" cy="1675101"/>
          </a:xfrm>
          <a:prstGeom prst="roundRect">
            <a:avLst>
              <a:gd name="adj" fmla="val 9815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/>
              <a:t> </a:t>
            </a:r>
            <a:endParaRPr lang="zh-HK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126461" y="2151639"/>
            <a:ext cx="3193680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Bef>
                <a:spcPts val="1000"/>
              </a:spcBef>
            </a:pPr>
            <a:r>
              <a:rPr lang="zh-TW" altLang="en-US" sz="1700" b="1" spc="130" dirty="0">
                <a:solidFill>
                  <a:schemeClr val="accent2">
                    <a:lumMod val="50000"/>
                  </a:schemeClr>
                </a:solidFill>
                <a:ea typeface="微軟正黑體" panose="020B0604030504040204" pitchFamily="34" charset="-120"/>
              </a:rPr>
              <a:t>本資源亦利用不同顏色的標示作為視覺策略，幫助學生注意關鍵詞和句子</a:t>
            </a:r>
            <a:r>
              <a:rPr lang="zh-TW" altLang="en-US" sz="1700" b="1" spc="130" dirty="0" smtClean="0">
                <a:solidFill>
                  <a:schemeClr val="accent2">
                    <a:lumMod val="50000"/>
                  </a:schemeClr>
                </a:solidFill>
                <a:ea typeface="微軟正黑體" panose="020B0604030504040204" pitchFamily="34" charset="-120"/>
              </a:rPr>
              <a:t>成份</a:t>
            </a:r>
            <a:r>
              <a:rPr lang="zh-TW" altLang="en-US" sz="1700" b="1" spc="130" dirty="0" smtClean="0">
                <a:solidFill>
                  <a:schemeClr val="accent2">
                    <a:lumMod val="50000"/>
                  </a:schemeClr>
                </a:solidFill>
              </a:rPr>
              <a:t>。</a:t>
            </a:r>
            <a:endParaRPr lang="en-US" altLang="zh-TW" sz="1700" b="1" spc="130" dirty="0">
              <a:solidFill>
                <a:schemeClr val="accent2">
                  <a:lumMod val="50000"/>
                </a:schemeClr>
              </a:solidFill>
              <a:ea typeface="微軟正黑體" panose="020B0604030504040204" pitchFamily="34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40" y="3511106"/>
            <a:ext cx="4035521" cy="163923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11" y="4090831"/>
            <a:ext cx="2844461" cy="245414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40EA60-0F99-43B3-875F-5534526580A4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406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14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4223385" y="5075165"/>
            <a:ext cx="796366" cy="101441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圓角矩形 12"/>
          <p:cNvSpPr/>
          <p:nvPr/>
        </p:nvSpPr>
        <p:spPr>
          <a:xfrm>
            <a:off x="5895836" y="1336903"/>
            <a:ext cx="796366" cy="101441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矩形 5"/>
          <p:cNvSpPr/>
          <p:nvPr/>
        </p:nvSpPr>
        <p:spPr>
          <a:xfrm>
            <a:off x="5915932" y="1377095"/>
            <a:ext cx="415498" cy="92845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1500" b="1" spc="130" dirty="0">
                <a:solidFill>
                  <a:schemeClr val="bg1"/>
                </a:solidFill>
                <a:ea typeface="微軟正黑體" panose="020B0604030504040204" pitchFamily="34" charset="-120"/>
              </a:rPr>
              <a:t>小組討論</a:t>
            </a:r>
            <a:endParaRPr lang="zh-HK" altLang="en-US" sz="1500" dirty="0">
              <a:solidFill>
                <a:schemeClr val="bg1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834502" y="1377095"/>
            <a:ext cx="4114800" cy="2754256"/>
          </a:xfrm>
          <a:prstGeom prst="roundRect">
            <a:avLst>
              <a:gd name="adj" fmla="val 9815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 </a:t>
            </a:r>
            <a:endParaRPr lang="zh-HK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66188" y="1495300"/>
            <a:ext cx="377483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Bef>
                <a:spcPts val="1000"/>
              </a:spcBef>
            </a:pPr>
            <a:r>
              <a:rPr lang="zh-TW" altLang="en-US" sz="1700" b="1" spc="130" dirty="0">
                <a:solidFill>
                  <a:schemeClr val="accent2">
                    <a:lumMod val="50000"/>
                  </a:schemeClr>
                </a:solidFill>
                <a:ea typeface="微軟正黑體" panose="020B0604030504040204" pitchFamily="34" charset="-120"/>
              </a:rPr>
              <a:t>由於學生不論在學習上、生活上都需要運用良好的口語能力與人溝通或展示所學，例如參與小組討論、作出口頭匯報等，因此本資源的內容解說和練習貼近學生的學習和生活，部分以口語方式</a:t>
            </a:r>
            <a:r>
              <a:rPr lang="zh-TW" altLang="en-US" sz="1700" b="1" spc="130" dirty="0" smtClean="0">
                <a:solidFill>
                  <a:schemeClr val="accent2">
                    <a:lumMod val="50000"/>
                  </a:schemeClr>
                </a:solidFill>
                <a:ea typeface="微軟正黑體" panose="020B0604030504040204" pitchFamily="34" charset="-120"/>
              </a:rPr>
              <a:t>展現</a:t>
            </a:r>
            <a:r>
              <a:rPr lang="zh-TW" altLang="en-US" sz="1700" b="1" spc="130" dirty="0">
                <a:solidFill>
                  <a:schemeClr val="accent2">
                    <a:lumMod val="50000"/>
                  </a:schemeClr>
                </a:solidFill>
              </a:rPr>
              <a:t>。</a:t>
            </a:r>
            <a:endParaRPr lang="en-US" altLang="zh-TW" sz="1700" b="1" spc="130" dirty="0">
              <a:solidFill>
                <a:schemeClr val="accent2">
                  <a:lumMod val="50000"/>
                </a:schemeClr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0" y="254001"/>
            <a:ext cx="526555" cy="5835576"/>
            <a:chOff x="0" y="254001"/>
            <a:chExt cx="526555" cy="5835576"/>
          </a:xfrm>
        </p:grpSpPr>
        <p:sp>
          <p:nvSpPr>
            <p:cNvPr id="8" name="圓角化單一角落矩形 7"/>
            <p:cNvSpPr/>
            <p:nvPr/>
          </p:nvSpPr>
          <p:spPr>
            <a:xfrm>
              <a:off x="0" y="254002"/>
              <a:ext cx="526555" cy="5835574"/>
            </a:xfrm>
            <a:prstGeom prst="round1Rect">
              <a:avLst/>
            </a:prstGeom>
            <a:solidFill>
              <a:srgbClr val="FDF5ED"/>
            </a:solidFill>
            <a:ln>
              <a:noFill/>
            </a:ln>
            <a:effectLst>
              <a:outerShdw blurRad="444500" dir="12900000" algn="ctr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54001"/>
              <a:ext cx="92703" cy="5835576"/>
            </a:xfrm>
            <a:prstGeom prst="rect">
              <a:avLst/>
            </a:prstGeom>
            <a:gradFill>
              <a:gsLst>
                <a:gs pos="98000">
                  <a:srgbClr val="B06008"/>
                </a:gs>
                <a:gs pos="22000">
                  <a:schemeClr val="accent4">
                    <a:lumMod val="40000"/>
                    <a:lumOff val="60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1061" y="298904"/>
              <a:ext cx="440890" cy="34255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b="1" spc="300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anose="020B0604030504040204" pitchFamily="34" charset="-128"/>
                </a:rPr>
                <a:t>提升學生語言組織能力</a:t>
              </a:r>
              <a:endParaRPr lang="zh-HK" altLang="en-US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endParaRPr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37" y="3513198"/>
            <a:ext cx="2412798" cy="257637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34" y="1336903"/>
            <a:ext cx="2120733" cy="2323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54439" y="5124368"/>
            <a:ext cx="415498" cy="92845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1500" b="1" spc="130" dirty="0">
                <a:solidFill>
                  <a:schemeClr val="bg1"/>
                </a:solidFill>
                <a:ea typeface="微軟正黑體" panose="020B0604030504040204" pitchFamily="34" charset="-120"/>
              </a:rPr>
              <a:t>口頭匯報</a:t>
            </a:r>
            <a:endParaRPr lang="zh-HK" altLang="en-US" sz="1500" dirty="0">
              <a:solidFill>
                <a:schemeClr val="bg1"/>
              </a:solidFill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40EA60-0F99-43B3-875F-5534526580A4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5872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6" grpId="0"/>
      <p:bldP spid="11" grpId="0" animBg="1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436703" y="1445543"/>
            <a:ext cx="1142993" cy="2646109"/>
            <a:chOff x="1408571" y="1107917"/>
            <a:chExt cx="1142993" cy="2646109"/>
          </a:xfrm>
        </p:grpSpPr>
        <p:sp>
          <p:nvSpPr>
            <p:cNvPr id="30" name="手繪多邊形 29"/>
            <p:cNvSpPr/>
            <p:nvPr/>
          </p:nvSpPr>
          <p:spPr>
            <a:xfrm rot="5400000" flipH="1" flipV="1">
              <a:off x="1400527" y="2223093"/>
              <a:ext cx="1217813" cy="580333"/>
            </a:xfrm>
            <a:custGeom>
              <a:avLst/>
              <a:gdLst>
                <a:gd name="connsiteX0" fmla="*/ 532592 w 1304124"/>
                <a:gd name="connsiteY0" fmla="*/ 695213 h 695213"/>
                <a:gd name="connsiteX1" fmla="*/ 1044086 w 1304124"/>
                <a:gd name="connsiteY1" fmla="*/ 695213 h 695213"/>
                <a:gd name="connsiteX2" fmla="*/ 1044086 w 1304124"/>
                <a:gd name="connsiteY2" fmla="*/ 694441 h 695213"/>
                <a:gd name="connsiteX3" fmla="*/ 1049690 w 1304124"/>
                <a:gd name="connsiteY3" fmla="*/ 695212 h 695213"/>
                <a:gd name="connsiteX4" fmla="*/ 1304124 w 1304124"/>
                <a:gd name="connsiteY4" fmla="*/ 347606 h 695213"/>
                <a:gd name="connsiteX5" fmla="*/ 1049690 w 1304124"/>
                <a:gd name="connsiteY5" fmla="*/ 0 h 695213"/>
                <a:gd name="connsiteX6" fmla="*/ 1044086 w 1304124"/>
                <a:gd name="connsiteY6" fmla="*/ 772 h 695213"/>
                <a:gd name="connsiteX7" fmla="*/ 1044086 w 1304124"/>
                <a:gd name="connsiteY7" fmla="*/ 1 h 695213"/>
                <a:gd name="connsiteX8" fmla="*/ 532592 w 1304124"/>
                <a:gd name="connsiteY8" fmla="*/ 1 h 695213"/>
                <a:gd name="connsiteX9" fmla="*/ 532592 w 1304124"/>
                <a:gd name="connsiteY9" fmla="*/ 2174 h 695213"/>
                <a:gd name="connsiteX10" fmla="*/ 137202 w 1304124"/>
                <a:gd name="connsiteY10" fmla="*/ 2174 h 695213"/>
                <a:gd name="connsiteX11" fmla="*/ 60607 w 1304124"/>
                <a:gd name="connsiteY11" fmla="*/ 78769 h 695213"/>
                <a:gd name="connsiteX12" fmla="*/ 137202 w 1304124"/>
                <a:gd name="connsiteY12" fmla="*/ 155364 h 695213"/>
                <a:gd name="connsiteX13" fmla="*/ 532592 w 1304124"/>
                <a:gd name="connsiteY13" fmla="*/ 155364 h 695213"/>
                <a:gd name="connsiteX14" fmla="*/ 532592 w 1304124"/>
                <a:gd name="connsiteY14" fmla="*/ 179497 h 695213"/>
                <a:gd name="connsiteX15" fmla="*/ 110436 w 1304124"/>
                <a:gd name="connsiteY15" fmla="*/ 179497 h 695213"/>
                <a:gd name="connsiteX16" fmla="*/ 33841 w 1304124"/>
                <a:gd name="connsiteY16" fmla="*/ 256092 h 695213"/>
                <a:gd name="connsiteX17" fmla="*/ 110436 w 1304124"/>
                <a:gd name="connsiteY17" fmla="*/ 332687 h 695213"/>
                <a:gd name="connsiteX18" fmla="*/ 532592 w 1304124"/>
                <a:gd name="connsiteY18" fmla="*/ 332687 h 695213"/>
                <a:gd name="connsiteX19" fmla="*/ 532592 w 1304124"/>
                <a:gd name="connsiteY19" fmla="*/ 359864 h 695213"/>
                <a:gd name="connsiteX20" fmla="*/ 76595 w 1304124"/>
                <a:gd name="connsiteY20" fmla="*/ 359864 h 695213"/>
                <a:gd name="connsiteX21" fmla="*/ 0 w 1304124"/>
                <a:gd name="connsiteY21" fmla="*/ 436459 h 695213"/>
                <a:gd name="connsiteX22" fmla="*/ 76595 w 1304124"/>
                <a:gd name="connsiteY22" fmla="*/ 513054 h 695213"/>
                <a:gd name="connsiteX23" fmla="*/ 532592 w 1304124"/>
                <a:gd name="connsiteY23" fmla="*/ 513054 h 695213"/>
                <a:gd name="connsiteX24" fmla="*/ 532592 w 1304124"/>
                <a:gd name="connsiteY24" fmla="*/ 540558 h 695213"/>
                <a:gd name="connsiteX25" fmla="*/ 120866 w 1304124"/>
                <a:gd name="connsiteY25" fmla="*/ 540558 h 695213"/>
                <a:gd name="connsiteX26" fmla="*/ 44271 w 1304124"/>
                <a:gd name="connsiteY26" fmla="*/ 617153 h 695213"/>
                <a:gd name="connsiteX27" fmla="*/ 120866 w 1304124"/>
                <a:gd name="connsiteY27" fmla="*/ 693748 h 695213"/>
                <a:gd name="connsiteX28" fmla="*/ 532592 w 1304124"/>
                <a:gd name="connsiteY28" fmla="*/ 693748 h 69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04124" h="695213">
                  <a:moveTo>
                    <a:pt x="532592" y="695213"/>
                  </a:moveTo>
                  <a:lnTo>
                    <a:pt x="1044086" y="695213"/>
                  </a:lnTo>
                  <a:lnTo>
                    <a:pt x="1044086" y="694441"/>
                  </a:lnTo>
                  <a:lnTo>
                    <a:pt x="1049690" y="695212"/>
                  </a:lnTo>
                  <a:cubicBezTo>
                    <a:pt x="1190210" y="695212"/>
                    <a:pt x="1304124" y="539583"/>
                    <a:pt x="1304124" y="347606"/>
                  </a:cubicBezTo>
                  <a:cubicBezTo>
                    <a:pt x="1304124" y="155629"/>
                    <a:pt x="1190210" y="0"/>
                    <a:pt x="1049690" y="0"/>
                  </a:cubicBezTo>
                  <a:lnTo>
                    <a:pt x="1044086" y="772"/>
                  </a:lnTo>
                  <a:lnTo>
                    <a:pt x="1044086" y="1"/>
                  </a:lnTo>
                  <a:lnTo>
                    <a:pt x="532592" y="1"/>
                  </a:lnTo>
                  <a:lnTo>
                    <a:pt x="532592" y="2174"/>
                  </a:lnTo>
                  <a:lnTo>
                    <a:pt x="137202" y="2174"/>
                  </a:lnTo>
                  <a:cubicBezTo>
                    <a:pt x="94900" y="2174"/>
                    <a:pt x="60607" y="36467"/>
                    <a:pt x="60607" y="78769"/>
                  </a:cubicBezTo>
                  <a:cubicBezTo>
                    <a:pt x="60607" y="121071"/>
                    <a:pt x="94900" y="155364"/>
                    <a:pt x="137202" y="155364"/>
                  </a:cubicBezTo>
                  <a:lnTo>
                    <a:pt x="532592" y="155364"/>
                  </a:lnTo>
                  <a:lnTo>
                    <a:pt x="532592" y="179497"/>
                  </a:lnTo>
                  <a:lnTo>
                    <a:pt x="110436" y="179497"/>
                  </a:lnTo>
                  <a:cubicBezTo>
                    <a:pt x="68134" y="179497"/>
                    <a:pt x="33841" y="213790"/>
                    <a:pt x="33841" y="256092"/>
                  </a:cubicBezTo>
                  <a:cubicBezTo>
                    <a:pt x="33841" y="298394"/>
                    <a:pt x="68134" y="332687"/>
                    <a:pt x="110436" y="332687"/>
                  </a:cubicBezTo>
                  <a:lnTo>
                    <a:pt x="532592" y="332687"/>
                  </a:lnTo>
                  <a:lnTo>
                    <a:pt x="532592" y="359864"/>
                  </a:lnTo>
                  <a:lnTo>
                    <a:pt x="76595" y="359864"/>
                  </a:lnTo>
                  <a:cubicBezTo>
                    <a:pt x="34293" y="359864"/>
                    <a:pt x="0" y="394157"/>
                    <a:pt x="0" y="436459"/>
                  </a:cubicBezTo>
                  <a:cubicBezTo>
                    <a:pt x="0" y="478761"/>
                    <a:pt x="34293" y="513054"/>
                    <a:pt x="76595" y="513054"/>
                  </a:cubicBezTo>
                  <a:lnTo>
                    <a:pt x="532592" y="513054"/>
                  </a:lnTo>
                  <a:lnTo>
                    <a:pt x="532592" y="540558"/>
                  </a:lnTo>
                  <a:lnTo>
                    <a:pt x="120866" y="540558"/>
                  </a:lnTo>
                  <a:cubicBezTo>
                    <a:pt x="78564" y="540558"/>
                    <a:pt x="44271" y="574851"/>
                    <a:pt x="44271" y="617153"/>
                  </a:cubicBezTo>
                  <a:cubicBezTo>
                    <a:pt x="44271" y="659455"/>
                    <a:pt x="78564" y="693748"/>
                    <a:pt x="120866" y="693748"/>
                  </a:cubicBezTo>
                  <a:lnTo>
                    <a:pt x="532592" y="693748"/>
                  </a:lnTo>
                  <a:close/>
                </a:path>
              </a:pathLst>
            </a:custGeom>
            <a:gradFill>
              <a:gsLst>
                <a:gs pos="98000">
                  <a:schemeClr val="accent2">
                    <a:lumMod val="77000"/>
                    <a:lumOff val="23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50800" dir="18000000" sx="88000" sy="88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HK" altLang="en-US" baseline="-25000"/>
            </a:p>
          </p:txBody>
        </p:sp>
        <p:grpSp>
          <p:nvGrpSpPr>
            <p:cNvPr id="32" name="群組 31"/>
            <p:cNvGrpSpPr/>
            <p:nvPr/>
          </p:nvGrpSpPr>
          <p:grpSpPr>
            <a:xfrm rot="5400000" flipH="1">
              <a:off x="1492084" y="1134099"/>
              <a:ext cx="896375" cy="844011"/>
              <a:chOff x="11406548" y="5118351"/>
              <a:chExt cx="881543" cy="844011"/>
            </a:xfrm>
            <a:effectLst>
              <a:outerShdw blurRad="50800" dist="50800" dir="18000000" sx="88000" sy="88000" algn="ctr" rotWithShape="0">
                <a:srgbClr val="000000">
                  <a:alpha val="8000"/>
                </a:srgbClr>
              </a:outerShdw>
            </a:effectLst>
          </p:grpSpPr>
          <p:sp>
            <p:nvSpPr>
              <p:cNvPr id="33" name="手繪多邊形 32"/>
              <p:cNvSpPr/>
              <p:nvPr/>
            </p:nvSpPr>
            <p:spPr>
              <a:xfrm>
                <a:off x="11406548" y="5181030"/>
                <a:ext cx="173099" cy="686328"/>
              </a:xfrm>
              <a:custGeom>
                <a:avLst/>
                <a:gdLst>
                  <a:gd name="connsiteX0" fmla="*/ 2225841 w 6689557"/>
                  <a:gd name="connsiteY0" fmla="*/ 0 h 4463716"/>
                  <a:gd name="connsiteX1" fmla="*/ 2231858 w 6689557"/>
                  <a:gd name="connsiteY1" fmla="*/ 0 h 4463716"/>
                  <a:gd name="connsiteX2" fmla="*/ 6689557 w 6689557"/>
                  <a:gd name="connsiteY2" fmla="*/ 0 h 4463716"/>
                  <a:gd name="connsiteX3" fmla="*/ 6689557 w 6689557"/>
                  <a:gd name="connsiteY3" fmla="*/ 4463716 h 4463716"/>
                  <a:gd name="connsiteX4" fmla="*/ 2231858 w 6689557"/>
                  <a:gd name="connsiteY4" fmla="*/ 4463716 h 4463716"/>
                  <a:gd name="connsiteX5" fmla="*/ 2225841 w 6689557"/>
                  <a:gd name="connsiteY5" fmla="*/ 4463716 h 4463716"/>
                  <a:gd name="connsiteX6" fmla="*/ 2225841 w 6689557"/>
                  <a:gd name="connsiteY6" fmla="*/ 4463412 h 4463716"/>
                  <a:gd name="connsiteX7" fmla="*/ 2003663 w 6689557"/>
                  <a:gd name="connsiteY7" fmla="*/ 4452193 h 4463716"/>
                  <a:gd name="connsiteX8" fmla="*/ 0 w 6689557"/>
                  <a:gd name="connsiteY8" fmla="*/ 2231858 h 4463716"/>
                  <a:gd name="connsiteX9" fmla="*/ 2003663 w 6689557"/>
                  <a:gd name="connsiteY9" fmla="*/ 11523 h 4463716"/>
                  <a:gd name="connsiteX10" fmla="*/ 2225841 w 6689557"/>
                  <a:gd name="connsiteY10" fmla="*/ 304 h 4463716"/>
                  <a:gd name="connsiteX0" fmla="*/ 2225841 w 6689557"/>
                  <a:gd name="connsiteY0" fmla="*/ 0 h 4463716"/>
                  <a:gd name="connsiteX1" fmla="*/ 2231858 w 6689557"/>
                  <a:gd name="connsiteY1" fmla="*/ 0 h 4463716"/>
                  <a:gd name="connsiteX2" fmla="*/ 6689557 w 6689557"/>
                  <a:gd name="connsiteY2" fmla="*/ 0 h 4463716"/>
                  <a:gd name="connsiteX3" fmla="*/ 6689557 w 6689557"/>
                  <a:gd name="connsiteY3" fmla="*/ 4013465 h 4463716"/>
                  <a:gd name="connsiteX4" fmla="*/ 2231858 w 6689557"/>
                  <a:gd name="connsiteY4" fmla="*/ 4463716 h 4463716"/>
                  <a:gd name="connsiteX5" fmla="*/ 2225841 w 6689557"/>
                  <a:gd name="connsiteY5" fmla="*/ 4463716 h 4463716"/>
                  <a:gd name="connsiteX6" fmla="*/ 2225841 w 6689557"/>
                  <a:gd name="connsiteY6" fmla="*/ 4463412 h 4463716"/>
                  <a:gd name="connsiteX7" fmla="*/ 2003663 w 6689557"/>
                  <a:gd name="connsiteY7" fmla="*/ 4452193 h 4463716"/>
                  <a:gd name="connsiteX8" fmla="*/ 0 w 6689557"/>
                  <a:gd name="connsiteY8" fmla="*/ 2231858 h 4463716"/>
                  <a:gd name="connsiteX9" fmla="*/ 2003663 w 6689557"/>
                  <a:gd name="connsiteY9" fmla="*/ 11523 h 4463716"/>
                  <a:gd name="connsiteX10" fmla="*/ 2225841 w 6689557"/>
                  <a:gd name="connsiteY10" fmla="*/ 304 h 4463716"/>
                  <a:gd name="connsiteX11" fmla="*/ 2225841 w 6689557"/>
                  <a:gd name="connsiteY11" fmla="*/ 0 h 4463716"/>
                  <a:gd name="connsiteX0" fmla="*/ 2225841 w 6832973"/>
                  <a:gd name="connsiteY0" fmla="*/ 0 h 4463716"/>
                  <a:gd name="connsiteX1" fmla="*/ 2231858 w 6832973"/>
                  <a:gd name="connsiteY1" fmla="*/ 0 h 4463716"/>
                  <a:gd name="connsiteX2" fmla="*/ 6689557 w 6832973"/>
                  <a:gd name="connsiteY2" fmla="*/ 0 h 4463716"/>
                  <a:gd name="connsiteX3" fmla="*/ 6832973 w 6832973"/>
                  <a:gd name="connsiteY3" fmla="*/ 4228802 h 4463716"/>
                  <a:gd name="connsiteX4" fmla="*/ 2231858 w 6832973"/>
                  <a:gd name="connsiteY4" fmla="*/ 4463716 h 4463716"/>
                  <a:gd name="connsiteX5" fmla="*/ 2225841 w 6832973"/>
                  <a:gd name="connsiteY5" fmla="*/ 4463716 h 4463716"/>
                  <a:gd name="connsiteX6" fmla="*/ 2225841 w 6832973"/>
                  <a:gd name="connsiteY6" fmla="*/ 4463412 h 4463716"/>
                  <a:gd name="connsiteX7" fmla="*/ 2003663 w 6832973"/>
                  <a:gd name="connsiteY7" fmla="*/ 4452193 h 4463716"/>
                  <a:gd name="connsiteX8" fmla="*/ 0 w 6832973"/>
                  <a:gd name="connsiteY8" fmla="*/ 2231858 h 4463716"/>
                  <a:gd name="connsiteX9" fmla="*/ 2003663 w 6832973"/>
                  <a:gd name="connsiteY9" fmla="*/ 11523 h 4463716"/>
                  <a:gd name="connsiteX10" fmla="*/ 2225841 w 6832973"/>
                  <a:gd name="connsiteY10" fmla="*/ 304 h 4463716"/>
                  <a:gd name="connsiteX11" fmla="*/ 2225841 w 6832973"/>
                  <a:gd name="connsiteY11" fmla="*/ 0 h 446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32973" h="4463716">
                    <a:moveTo>
                      <a:pt x="2225841" y="0"/>
                    </a:moveTo>
                    <a:lnTo>
                      <a:pt x="2231858" y="0"/>
                    </a:lnTo>
                    <a:lnTo>
                      <a:pt x="6689557" y="0"/>
                    </a:lnTo>
                    <a:lnTo>
                      <a:pt x="6832973" y="4228802"/>
                    </a:lnTo>
                    <a:lnTo>
                      <a:pt x="2231858" y="4463716"/>
                    </a:lnTo>
                    <a:lnTo>
                      <a:pt x="2225841" y="4463716"/>
                    </a:lnTo>
                    <a:lnTo>
                      <a:pt x="2225841" y="4463412"/>
                    </a:lnTo>
                    <a:lnTo>
                      <a:pt x="2003663" y="4452193"/>
                    </a:lnTo>
                    <a:cubicBezTo>
                      <a:pt x="878236" y="4337900"/>
                      <a:pt x="0" y="3387440"/>
                      <a:pt x="0" y="2231858"/>
                    </a:cubicBezTo>
                    <a:cubicBezTo>
                      <a:pt x="0" y="1076276"/>
                      <a:pt x="878236" y="125816"/>
                      <a:pt x="2003663" y="11523"/>
                    </a:cubicBezTo>
                    <a:lnTo>
                      <a:pt x="2225841" y="304"/>
                    </a:lnTo>
                    <a:lnTo>
                      <a:pt x="2225841" y="0"/>
                    </a:ln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lumMod val="85000"/>
                    </a:schemeClr>
                  </a:gs>
                  <a:gs pos="2200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50800" dir="18000000" sx="88000" sy="88000" algn="ctr" rotWithShape="0">
                  <a:srgbClr val="000000">
                    <a:alpha val="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34" name="手繪多邊形 33"/>
              <p:cNvSpPr/>
              <p:nvPr/>
            </p:nvSpPr>
            <p:spPr>
              <a:xfrm>
                <a:off x="11473978" y="5118351"/>
                <a:ext cx="814113" cy="844011"/>
              </a:xfrm>
              <a:custGeom>
                <a:avLst/>
                <a:gdLst>
                  <a:gd name="connsiteX0" fmla="*/ 2225841 w 6689557"/>
                  <a:gd name="connsiteY0" fmla="*/ 0 h 4463716"/>
                  <a:gd name="connsiteX1" fmla="*/ 2231858 w 6689557"/>
                  <a:gd name="connsiteY1" fmla="*/ 0 h 4463716"/>
                  <a:gd name="connsiteX2" fmla="*/ 6689557 w 6689557"/>
                  <a:gd name="connsiteY2" fmla="*/ 0 h 4463716"/>
                  <a:gd name="connsiteX3" fmla="*/ 6689557 w 6689557"/>
                  <a:gd name="connsiteY3" fmla="*/ 4463716 h 4463716"/>
                  <a:gd name="connsiteX4" fmla="*/ 2231858 w 6689557"/>
                  <a:gd name="connsiteY4" fmla="*/ 4463716 h 4463716"/>
                  <a:gd name="connsiteX5" fmla="*/ 2225841 w 6689557"/>
                  <a:gd name="connsiteY5" fmla="*/ 4463716 h 4463716"/>
                  <a:gd name="connsiteX6" fmla="*/ 2225841 w 6689557"/>
                  <a:gd name="connsiteY6" fmla="*/ 4463412 h 4463716"/>
                  <a:gd name="connsiteX7" fmla="*/ 2003663 w 6689557"/>
                  <a:gd name="connsiteY7" fmla="*/ 4452193 h 4463716"/>
                  <a:gd name="connsiteX8" fmla="*/ 0 w 6689557"/>
                  <a:gd name="connsiteY8" fmla="*/ 2231858 h 4463716"/>
                  <a:gd name="connsiteX9" fmla="*/ 2003663 w 6689557"/>
                  <a:gd name="connsiteY9" fmla="*/ 11523 h 4463716"/>
                  <a:gd name="connsiteX10" fmla="*/ 2225841 w 6689557"/>
                  <a:gd name="connsiteY10" fmla="*/ 304 h 4463716"/>
                  <a:gd name="connsiteX0" fmla="*/ 2225841 w 6689557"/>
                  <a:gd name="connsiteY0" fmla="*/ 0 h 4463716"/>
                  <a:gd name="connsiteX1" fmla="*/ 2231858 w 6689557"/>
                  <a:gd name="connsiteY1" fmla="*/ 0 h 4463716"/>
                  <a:gd name="connsiteX2" fmla="*/ 6689557 w 6689557"/>
                  <a:gd name="connsiteY2" fmla="*/ 0 h 4463716"/>
                  <a:gd name="connsiteX3" fmla="*/ 6689557 w 6689557"/>
                  <a:gd name="connsiteY3" fmla="*/ 4013465 h 4463716"/>
                  <a:gd name="connsiteX4" fmla="*/ 2231858 w 6689557"/>
                  <a:gd name="connsiteY4" fmla="*/ 4463716 h 4463716"/>
                  <a:gd name="connsiteX5" fmla="*/ 2225841 w 6689557"/>
                  <a:gd name="connsiteY5" fmla="*/ 4463716 h 4463716"/>
                  <a:gd name="connsiteX6" fmla="*/ 2225841 w 6689557"/>
                  <a:gd name="connsiteY6" fmla="*/ 4463412 h 4463716"/>
                  <a:gd name="connsiteX7" fmla="*/ 2003663 w 6689557"/>
                  <a:gd name="connsiteY7" fmla="*/ 4452193 h 4463716"/>
                  <a:gd name="connsiteX8" fmla="*/ 0 w 6689557"/>
                  <a:gd name="connsiteY8" fmla="*/ 2231858 h 4463716"/>
                  <a:gd name="connsiteX9" fmla="*/ 2003663 w 6689557"/>
                  <a:gd name="connsiteY9" fmla="*/ 11523 h 4463716"/>
                  <a:gd name="connsiteX10" fmla="*/ 2225841 w 6689557"/>
                  <a:gd name="connsiteY10" fmla="*/ 304 h 4463716"/>
                  <a:gd name="connsiteX11" fmla="*/ 2225841 w 6689557"/>
                  <a:gd name="connsiteY11" fmla="*/ 0 h 4463716"/>
                  <a:gd name="connsiteX0" fmla="*/ 2225841 w 6832973"/>
                  <a:gd name="connsiteY0" fmla="*/ 0 h 4463716"/>
                  <a:gd name="connsiteX1" fmla="*/ 2231858 w 6832973"/>
                  <a:gd name="connsiteY1" fmla="*/ 0 h 4463716"/>
                  <a:gd name="connsiteX2" fmla="*/ 6689557 w 6832973"/>
                  <a:gd name="connsiteY2" fmla="*/ 0 h 4463716"/>
                  <a:gd name="connsiteX3" fmla="*/ 6832973 w 6832973"/>
                  <a:gd name="connsiteY3" fmla="*/ 4228802 h 4463716"/>
                  <a:gd name="connsiteX4" fmla="*/ 2231858 w 6832973"/>
                  <a:gd name="connsiteY4" fmla="*/ 4463716 h 4463716"/>
                  <a:gd name="connsiteX5" fmla="*/ 2225841 w 6832973"/>
                  <a:gd name="connsiteY5" fmla="*/ 4463716 h 4463716"/>
                  <a:gd name="connsiteX6" fmla="*/ 2225841 w 6832973"/>
                  <a:gd name="connsiteY6" fmla="*/ 4463412 h 4463716"/>
                  <a:gd name="connsiteX7" fmla="*/ 2003663 w 6832973"/>
                  <a:gd name="connsiteY7" fmla="*/ 4452193 h 4463716"/>
                  <a:gd name="connsiteX8" fmla="*/ 0 w 6832973"/>
                  <a:gd name="connsiteY8" fmla="*/ 2231858 h 4463716"/>
                  <a:gd name="connsiteX9" fmla="*/ 2003663 w 6832973"/>
                  <a:gd name="connsiteY9" fmla="*/ 11523 h 4463716"/>
                  <a:gd name="connsiteX10" fmla="*/ 2225841 w 6832973"/>
                  <a:gd name="connsiteY10" fmla="*/ 304 h 4463716"/>
                  <a:gd name="connsiteX11" fmla="*/ 2225841 w 6832973"/>
                  <a:gd name="connsiteY11" fmla="*/ 0 h 4463716"/>
                  <a:gd name="connsiteX0" fmla="*/ 1326465 w 5933597"/>
                  <a:gd name="connsiteY0" fmla="*/ 0 h 4463716"/>
                  <a:gd name="connsiteX1" fmla="*/ 1332482 w 5933597"/>
                  <a:gd name="connsiteY1" fmla="*/ 0 h 4463716"/>
                  <a:gd name="connsiteX2" fmla="*/ 5790181 w 5933597"/>
                  <a:gd name="connsiteY2" fmla="*/ 0 h 4463716"/>
                  <a:gd name="connsiteX3" fmla="*/ 5933597 w 5933597"/>
                  <a:gd name="connsiteY3" fmla="*/ 4228802 h 4463716"/>
                  <a:gd name="connsiteX4" fmla="*/ 1332482 w 5933597"/>
                  <a:gd name="connsiteY4" fmla="*/ 4463716 h 4463716"/>
                  <a:gd name="connsiteX5" fmla="*/ 1326465 w 5933597"/>
                  <a:gd name="connsiteY5" fmla="*/ 4463716 h 4463716"/>
                  <a:gd name="connsiteX6" fmla="*/ 1326465 w 5933597"/>
                  <a:gd name="connsiteY6" fmla="*/ 4463412 h 4463716"/>
                  <a:gd name="connsiteX7" fmla="*/ 1104287 w 5933597"/>
                  <a:gd name="connsiteY7" fmla="*/ 4452193 h 4463716"/>
                  <a:gd name="connsiteX8" fmla="*/ 28 w 5933597"/>
                  <a:gd name="connsiteY8" fmla="*/ 2251434 h 4463716"/>
                  <a:gd name="connsiteX9" fmla="*/ 1104287 w 5933597"/>
                  <a:gd name="connsiteY9" fmla="*/ 11523 h 4463716"/>
                  <a:gd name="connsiteX10" fmla="*/ 1326465 w 5933597"/>
                  <a:gd name="connsiteY10" fmla="*/ 304 h 4463716"/>
                  <a:gd name="connsiteX11" fmla="*/ 1326465 w 5933597"/>
                  <a:gd name="connsiteY11" fmla="*/ 0 h 446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33597" h="4463716">
                    <a:moveTo>
                      <a:pt x="1326465" y="0"/>
                    </a:moveTo>
                    <a:lnTo>
                      <a:pt x="1332482" y="0"/>
                    </a:lnTo>
                    <a:lnTo>
                      <a:pt x="5790181" y="0"/>
                    </a:lnTo>
                    <a:lnTo>
                      <a:pt x="5933597" y="4228802"/>
                    </a:lnTo>
                    <a:lnTo>
                      <a:pt x="1332482" y="4463716"/>
                    </a:lnTo>
                    <a:lnTo>
                      <a:pt x="1326465" y="4463716"/>
                    </a:lnTo>
                    <a:lnTo>
                      <a:pt x="1326465" y="4463412"/>
                    </a:lnTo>
                    <a:lnTo>
                      <a:pt x="1104287" y="4452193"/>
                    </a:lnTo>
                    <a:cubicBezTo>
                      <a:pt x="-21140" y="4337900"/>
                      <a:pt x="28" y="3407016"/>
                      <a:pt x="28" y="2251434"/>
                    </a:cubicBezTo>
                    <a:cubicBezTo>
                      <a:pt x="28" y="1095852"/>
                      <a:pt x="-21140" y="125816"/>
                      <a:pt x="1104287" y="11523"/>
                    </a:cubicBezTo>
                    <a:lnTo>
                      <a:pt x="1326465" y="304"/>
                    </a:lnTo>
                    <a:lnTo>
                      <a:pt x="1326465" y="0"/>
                    </a:lnTo>
                    <a:close/>
                  </a:path>
                </a:pathLst>
              </a:custGeom>
              <a:gradFill>
                <a:gsLst>
                  <a:gs pos="98000">
                    <a:schemeClr val="accent2">
                      <a:lumMod val="50000"/>
                    </a:schemeClr>
                  </a:gs>
                  <a:gs pos="22000">
                    <a:schemeClr val="accent2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18000000" sx="88000" sy="88000" algn="ctr" rotWithShape="0">
                  <a:srgbClr val="000000">
                    <a:alpha val="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35" name="橢圓 34"/>
              <p:cNvSpPr/>
              <p:nvPr/>
            </p:nvSpPr>
            <p:spPr>
              <a:xfrm>
                <a:off x="11598756" y="5822821"/>
                <a:ext cx="80956" cy="80956"/>
              </a:xfrm>
              <a:prstGeom prst="ellipse">
                <a:avLst/>
              </a:prstGeom>
              <a:gradFill flip="none" rotWithShape="1">
                <a:gsLst>
                  <a:gs pos="98000">
                    <a:schemeClr val="accent2"/>
                  </a:gs>
                  <a:gs pos="22000">
                    <a:schemeClr val="accent2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50800" dir="18120000" sx="49000" sy="49000" algn="ctr" rotWithShape="0">
                  <a:srgbClr val="000000">
                    <a:alpha val="1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11744703" y="5813368"/>
                <a:ext cx="80956" cy="80956"/>
              </a:xfrm>
              <a:prstGeom prst="ellipse">
                <a:avLst/>
              </a:prstGeom>
              <a:gradFill flip="none" rotWithShape="1">
                <a:gsLst>
                  <a:gs pos="98000">
                    <a:schemeClr val="accent2"/>
                  </a:gs>
                  <a:gs pos="22000">
                    <a:schemeClr val="accent2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50800" dir="18120000" sx="49000" sy="49000" algn="ctr" rotWithShape="0">
                  <a:srgbClr val="000000">
                    <a:alpha val="1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sp>
          <p:nvSpPr>
            <p:cNvPr id="37" name="摺角紙張 36"/>
            <p:cNvSpPr/>
            <p:nvPr/>
          </p:nvSpPr>
          <p:spPr>
            <a:xfrm>
              <a:off x="1408571" y="2699245"/>
              <a:ext cx="1142993" cy="1054781"/>
            </a:xfrm>
            <a:prstGeom prst="foldedCorner">
              <a:avLst/>
            </a:prstGeom>
            <a:gradFill>
              <a:gsLst>
                <a:gs pos="9800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20000"/>
                    <a:lumOff val="80000"/>
                  </a:schemeClr>
                </a:gs>
              </a:gsLst>
              <a:lin ang="0" scaled="1"/>
            </a:gradFill>
            <a:ln w="3175">
              <a:solidFill>
                <a:srgbClr val="F4D3CD"/>
              </a:solidFill>
            </a:ln>
            <a:effectLst>
              <a:outerShdw blurRad="50800" dist="50800" dir="19200000" sx="97000" sy="97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" name="等腰三角形 18"/>
            <p:cNvSpPr/>
            <p:nvPr/>
          </p:nvSpPr>
          <p:spPr>
            <a:xfrm>
              <a:off x="1710659" y="2969235"/>
              <a:ext cx="538087" cy="485918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 w="190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0" name="弧形 149"/>
            <p:cNvSpPr/>
            <p:nvPr/>
          </p:nvSpPr>
          <p:spPr>
            <a:xfrm rot="5190359">
              <a:off x="1895713" y="1857284"/>
              <a:ext cx="267498" cy="847453"/>
            </a:xfrm>
            <a:prstGeom prst="arc">
              <a:avLst>
                <a:gd name="adj1" fmla="val 19175391"/>
                <a:gd name="adj2" fmla="val 3704348"/>
              </a:avLst>
            </a:prstGeom>
            <a:ln w="2540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9" name="手繪多邊形 38"/>
            <p:cNvSpPr/>
            <p:nvPr/>
          </p:nvSpPr>
          <p:spPr>
            <a:xfrm rot="11200229" flipH="1">
              <a:off x="2009474" y="2093453"/>
              <a:ext cx="379552" cy="735588"/>
            </a:xfrm>
            <a:custGeom>
              <a:avLst/>
              <a:gdLst>
                <a:gd name="connsiteX0" fmla="*/ 452469 w 452469"/>
                <a:gd name="connsiteY0" fmla="*/ 387916 h 862395"/>
                <a:gd name="connsiteX1" fmla="*/ 287275 w 452469"/>
                <a:gd name="connsiteY1" fmla="*/ 861945 h 862395"/>
                <a:gd name="connsiteX2" fmla="*/ 13744 w 452469"/>
                <a:gd name="connsiteY2" fmla="*/ 675963 h 862395"/>
                <a:gd name="connsiteX3" fmla="*/ 122593 w 452469"/>
                <a:gd name="connsiteY3" fmla="*/ 363618 h 862395"/>
                <a:gd name="connsiteX4" fmla="*/ 204592 w 452469"/>
                <a:gd name="connsiteY4" fmla="*/ 327439 h 862395"/>
                <a:gd name="connsiteX5" fmla="*/ 208495 w 452469"/>
                <a:gd name="connsiteY5" fmla="*/ 327095 h 862395"/>
                <a:gd name="connsiteX6" fmla="*/ 205063 w 452469"/>
                <a:gd name="connsiteY6" fmla="*/ 234876 h 862395"/>
                <a:gd name="connsiteX7" fmla="*/ 333112 w 452469"/>
                <a:gd name="connsiteY7" fmla="*/ 0 h 862395"/>
                <a:gd name="connsiteX8" fmla="*/ 449518 w 452469"/>
                <a:gd name="connsiteY8" fmla="*/ 385593 h 862395"/>
                <a:gd name="connsiteX9" fmla="*/ 449398 w 452469"/>
                <a:gd name="connsiteY9" fmla="*/ 385979 h 86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469" h="862395">
                  <a:moveTo>
                    <a:pt x="452469" y="387916"/>
                  </a:moveTo>
                  <a:lnTo>
                    <a:pt x="287275" y="861945"/>
                  </a:lnTo>
                  <a:cubicBezTo>
                    <a:pt x="164516" y="868996"/>
                    <a:pt x="52327" y="792715"/>
                    <a:pt x="13744" y="675963"/>
                  </a:cubicBezTo>
                  <a:cubicBezTo>
                    <a:pt x="-24838" y="559211"/>
                    <a:pt x="19806" y="431102"/>
                    <a:pt x="122593" y="363618"/>
                  </a:cubicBezTo>
                  <a:cubicBezTo>
                    <a:pt x="148290" y="346746"/>
                    <a:pt x="176019" y="334716"/>
                    <a:pt x="204592" y="327439"/>
                  </a:cubicBezTo>
                  <a:lnTo>
                    <a:pt x="208495" y="327095"/>
                  </a:lnTo>
                  <a:lnTo>
                    <a:pt x="205063" y="234876"/>
                  </a:lnTo>
                  <a:cubicBezTo>
                    <a:pt x="213340" y="100577"/>
                    <a:pt x="268173" y="0"/>
                    <a:pt x="333112" y="0"/>
                  </a:cubicBezTo>
                  <a:lnTo>
                    <a:pt x="449518" y="385593"/>
                  </a:lnTo>
                  <a:lnTo>
                    <a:pt x="449398" y="385979"/>
                  </a:lnTo>
                  <a:close/>
                </a:path>
              </a:pathLst>
            </a:custGeom>
            <a:gradFill flip="none" rotWithShape="1">
              <a:gsLst>
                <a:gs pos="98000">
                  <a:schemeClr val="accent2">
                    <a:lumMod val="77000"/>
                    <a:lumOff val="23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203200" dir="10620000" sx="43000" sy="43000" algn="ctr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baseline="-25000"/>
            </a:p>
          </p:txBody>
        </p:sp>
      </p:grpSp>
      <p:sp>
        <p:nvSpPr>
          <p:cNvPr id="15" name="圓角矩形 14"/>
          <p:cNvSpPr/>
          <p:nvPr/>
        </p:nvSpPr>
        <p:spPr>
          <a:xfrm>
            <a:off x="1082650" y="841097"/>
            <a:ext cx="7303170" cy="769023"/>
          </a:xfrm>
          <a:prstGeom prst="roundRect">
            <a:avLst>
              <a:gd name="adj" fmla="val 981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 </a:t>
            </a:r>
            <a:endParaRPr lang="zh-HK" altLang="en-US" dirty="0"/>
          </a:p>
        </p:txBody>
      </p:sp>
      <p:sp>
        <p:nvSpPr>
          <p:cNvPr id="9" name="矩形 8"/>
          <p:cNvSpPr/>
          <p:nvPr/>
        </p:nvSpPr>
        <p:spPr>
          <a:xfrm>
            <a:off x="1154839" y="998247"/>
            <a:ext cx="715879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Bef>
                <a:spcPts val="1000"/>
              </a:spcBef>
            </a:pPr>
            <a:r>
              <a:rPr lang="zh-HK" altLang="en-US" sz="1500" b="1" spc="130" dirty="0">
                <a:solidFill>
                  <a:srgbClr val="C00000"/>
                </a:solidFill>
                <a:latin typeface="思源宋體 TW" panose="02020400000000000000" pitchFamily="18" charset="-120"/>
                <a:ea typeface="思源宋體 TW" panose="02020400000000000000" pitchFamily="18" charset="-120"/>
              </a:rPr>
              <a:t>老師可以按學生的能力，透過以下不同層次的提示，引導學生組織完整句子。</a:t>
            </a:r>
            <a:endParaRPr lang="en-US" altLang="zh-HK" sz="1500" b="1" spc="130" dirty="0">
              <a:solidFill>
                <a:srgbClr val="C00000"/>
              </a:solidFill>
              <a:latin typeface="思源宋體 TW" panose="02020400000000000000" pitchFamily="18" charset="-120"/>
              <a:ea typeface="思源宋體 TW" panose="02020400000000000000" pitchFamily="18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915778" y="2349310"/>
            <a:ext cx="3280418" cy="1881509"/>
            <a:chOff x="5887646" y="2011684"/>
            <a:chExt cx="3280418" cy="1881509"/>
          </a:xfrm>
        </p:grpSpPr>
        <p:sp>
          <p:nvSpPr>
            <p:cNvPr id="68" name="手繪多邊形 67"/>
            <p:cNvSpPr/>
            <p:nvPr/>
          </p:nvSpPr>
          <p:spPr>
            <a:xfrm flipV="1">
              <a:off x="7187144" y="2409078"/>
              <a:ext cx="1197662" cy="580333"/>
            </a:xfrm>
            <a:custGeom>
              <a:avLst/>
              <a:gdLst>
                <a:gd name="connsiteX0" fmla="*/ 532592 w 1304124"/>
                <a:gd name="connsiteY0" fmla="*/ 695213 h 695213"/>
                <a:gd name="connsiteX1" fmla="*/ 1044086 w 1304124"/>
                <a:gd name="connsiteY1" fmla="*/ 695213 h 695213"/>
                <a:gd name="connsiteX2" fmla="*/ 1044086 w 1304124"/>
                <a:gd name="connsiteY2" fmla="*/ 694441 h 695213"/>
                <a:gd name="connsiteX3" fmla="*/ 1049690 w 1304124"/>
                <a:gd name="connsiteY3" fmla="*/ 695212 h 695213"/>
                <a:gd name="connsiteX4" fmla="*/ 1304124 w 1304124"/>
                <a:gd name="connsiteY4" fmla="*/ 347606 h 695213"/>
                <a:gd name="connsiteX5" fmla="*/ 1049690 w 1304124"/>
                <a:gd name="connsiteY5" fmla="*/ 0 h 695213"/>
                <a:gd name="connsiteX6" fmla="*/ 1044086 w 1304124"/>
                <a:gd name="connsiteY6" fmla="*/ 772 h 695213"/>
                <a:gd name="connsiteX7" fmla="*/ 1044086 w 1304124"/>
                <a:gd name="connsiteY7" fmla="*/ 1 h 695213"/>
                <a:gd name="connsiteX8" fmla="*/ 532592 w 1304124"/>
                <a:gd name="connsiteY8" fmla="*/ 1 h 695213"/>
                <a:gd name="connsiteX9" fmla="*/ 532592 w 1304124"/>
                <a:gd name="connsiteY9" fmla="*/ 2174 h 695213"/>
                <a:gd name="connsiteX10" fmla="*/ 137202 w 1304124"/>
                <a:gd name="connsiteY10" fmla="*/ 2174 h 695213"/>
                <a:gd name="connsiteX11" fmla="*/ 60607 w 1304124"/>
                <a:gd name="connsiteY11" fmla="*/ 78769 h 695213"/>
                <a:gd name="connsiteX12" fmla="*/ 137202 w 1304124"/>
                <a:gd name="connsiteY12" fmla="*/ 155364 h 695213"/>
                <a:gd name="connsiteX13" fmla="*/ 532592 w 1304124"/>
                <a:gd name="connsiteY13" fmla="*/ 155364 h 695213"/>
                <a:gd name="connsiteX14" fmla="*/ 532592 w 1304124"/>
                <a:gd name="connsiteY14" fmla="*/ 179497 h 695213"/>
                <a:gd name="connsiteX15" fmla="*/ 110436 w 1304124"/>
                <a:gd name="connsiteY15" fmla="*/ 179497 h 695213"/>
                <a:gd name="connsiteX16" fmla="*/ 33841 w 1304124"/>
                <a:gd name="connsiteY16" fmla="*/ 256092 h 695213"/>
                <a:gd name="connsiteX17" fmla="*/ 110436 w 1304124"/>
                <a:gd name="connsiteY17" fmla="*/ 332687 h 695213"/>
                <a:gd name="connsiteX18" fmla="*/ 532592 w 1304124"/>
                <a:gd name="connsiteY18" fmla="*/ 332687 h 695213"/>
                <a:gd name="connsiteX19" fmla="*/ 532592 w 1304124"/>
                <a:gd name="connsiteY19" fmla="*/ 359864 h 695213"/>
                <a:gd name="connsiteX20" fmla="*/ 76595 w 1304124"/>
                <a:gd name="connsiteY20" fmla="*/ 359864 h 695213"/>
                <a:gd name="connsiteX21" fmla="*/ 0 w 1304124"/>
                <a:gd name="connsiteY21" fmla="*/ 436459 h 695213"/>
                <a:gd name="connsiteX22" fmla="*/ 76595 w 1304124"/>
                <a:gd name="connsiteY22" fmla="*/ 513054 h 695213"/>
                <a:gd name="connsiteX23" fmla="*/ 532592 w 1304124"/>
                <a:gd name="connsiteY23" fmla="*/ 513054 h 695213"/>
                <a:gd name="connsiteX24" fmla="*/ 532592 w 1304124"/>
                <a:gd name="connsiteY24" fmla="*/ 540558 h 695213"/>
                <a:gd name="connsiteX25" fmla="*/ 120866 w 1304124"/>
                <a:gd name="connsiteY25" fmla="*/ 540558 h 695213"/>
                <a:gd name="connsiteX26" fmla="*/ 44271 w 1304124"/>
                <a:gd name="connsiteY26" fmla="*/ 617153 h 695213"/>
                <a:gd name="connsiteX27" fmla="*/ 120866 w 1304124"/>
                <a:gd name="connsiteY27" fmla="*/ 693748 h 695213"/>
                <a:gd name="connsiteX28" fmla="*/ 532592 w 1304124"/>
                <a:gd name="connsiteY28" fmla="*/ 693748 h 69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04124" h="695213">
                  <a:moveTo>
                    <a:pt x="532592" y="695213"/>
                  </a:moveTo>
                  <a:lnTo>
                    <a:pt x="1044086" y="695213"/>
                  </a:lnTo>
                  <a:lnTo>
                    <a:pt x="1044086" y="694441"/>
                  </a:lnTo>
                  <a:lnTo>
                    <a:pt x="1049690" y="695212"/>
                  </a:lnTo>
                  <a:cubicBezTo>
                    <a:pt x="1190210" y="695212"/>
                    <a:pt x="1304124" y="539583"/>
                    <a:pt x="1304124" y="347606"/>
                  </a:cubicBezTo>
                  <a:cubicBezTo>
                    <a:pt x="1304124" y="155629"/>
                    <a:pt x="1190210" y="0"/>
                    <a:pt x="1049690" y="0"/>
                  </a:cubicBezTo>
                  <a:lnTo>
                    <a:pt x="1044086" y="772"/>
                  </a:lnTo>
                  <a:lnTo>
                    <a:pt x="1044086" y="1"/>
                  </a:lnTo>
                  <a:lnTo>
                    <a:pt x="532592" y="1"/>
                  </a:lnTo>
                  <a:lnTo>
                    <a:pt x="532592" y="2174"/>
                  </a:lnTo>
                  <a:lnTo>
                    <a:pt x="137202" y="2174"/>
                  </a:lnTo>
                  <a:cubicBezTo>
                    <a:pt x="94900" y="2174"/>
                    <a:pt x="60607" y="36467"/>
                    <a:pt x="60607" y="78769"/>
                  </a:cubicBezTo>
                  <a:cubicBezTo>
                    <a:pt x="60607" y="121071"/>
                    <a:pt x="94900" y="155364"/>
                    <a:pt x="137202" y="155364"/>
                  </a:cubicBezTo>
                  <a:lnTo>
                    <a:pt x="532592" y="155364"/>
                  </a:lnTo>
                  <a:lnTo>
                    <a:pt x="532592" y="179497"/>
                  </a:lnTo>
                  <a:lnTo>
                    <a:pt x="110436" y="179497"/>
                  </a:lnTo>
                  <a:cubicBezTo>
                    <a:pt x="68134" y="179497"/>
                    <a:pt x="33841" y="213790"/>
                    <a:pt x="33841" y="256092"/>
                  </a:cubicBezTo>
                  <a:cubicBezTo>
                    <a:pt x="33841" y="298394"/>
                    <a:pt x="68134" y="332687"/>
                    <a:pt x="110436" y="332687"/>
                  </a:cubicBezTo>
                  <a:lnTo>
                    <a:pt x="532592" y="332687"/>
                  </a:lnTo>
                  <a:lnTo>
                    <a:pt x="532592" y="359864"/>
                  </a:lnTo>
                  <a:lnTo>
                    <a:pt x="76595" y="359864"/>
                  </a:lnTo>
                  <a:cubicBezTo>
                    <a:pt x="34293" y="359864"/>
                    <a:pt x="0" y="394157"/>
                    <a:pt x="0" y="436459"/>
                  </a:cubicBezTo>
                  <a:cubicBezTo>
                    <a:pt x="0" y="478761"/>
                    <a:pt x="34293" y="513054"/>
                    <a:pt x="76595" y="513054"/>
                  </a:cubicBezTo>
                  <a:lnTo>
                    <a:pt x="532592" y="513054"/>
                  </a:lnTo>
                  <a:lnTo>
                    <a:pt x="532592" y="540558"/>
                  </a:lnTo>
                  <a:lnTo>
                    <a:pt x="120866" y="540558"/>
                  </a:lnTo>
                  <a:cubicBezTo>
                    <a:pt x="78564" y="540558"/>
                    <a:pt x="44271" y="574851"/>
                    <a:pt x="44271" y="617153"/>
                  </a:cubicBezTo>
                  <a:cubicBezTo>
                    <a:pt x="44271" y="659455"/>
                    <a:pt x="78564" y="693748"/>
                    <a:pt x="120866" y="693748"/>
                  </a:cubicBezTo>
                  <a:lnTo>
                    <a:pt x="532592" y="693748"/>
                  </a:lnTo>
                  <a:close/>
                </a:path>
              </a:pathLst>
            </a:custGeom>
            <a:gradFill>
              <a:gsLst>
                <a:gs pos="98000">
                  <a:schemeClr val="accent2">
                    <a:lumMod val="77000"/>
                    <a:lumOff val="23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50800" dir="18000000" sx="88000" sy="88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HK" altLang="en-US" baseline="-25000"/>
            </a:p>
          </p:txBody>
        </p:sp>
        <p:sp>
          <p:nvSpPr>
            <p:cNvPr id="69" name="弧形 68"/>
            <p:cNvSpPr/>
            <p:nvPr/>
          </p:nvSpPr>
          <p:spPr>
            <a:xfrm rot="10620496">
              <a:off x="7825452" y="2309486"/>
              <a:ext cx="267498" cy="847453"/>
            </a:xfrm>
            <a:prstGeom prst="arc">
              <a:avLst>
                <a:gd name="adj1" fmla="val 19175391"/>
                <a:gd name="adj2" fmla="val 3704348"/>
              </a:avLst>
            </a:prstGeom>
            <a:ln w="2540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grpSp>
          <p:nvGrpSpPr>
            <p:cNvPr id="70" name="群組 69"/>
            <p:cNvGrpSpPr/>
            <p:nvPr/>
          </p:nvGrpSpPr>
          <p:grpSpPr>
            <a:xfrm>
              <a:off x="8286521" y="2346401"/>
              <a:ext cx="881543" cy="844011"/>
              <a:chOff x="11406548" y="5118351"/>
              <a:chExt cx="881543" cy="844011"/>
            </a:xfrm>
            <a:effectLst>
              <a:outerShdw blurRad="50800" dist="50800" dir="18000000" sx="88000" sy="88000" algn="ctr" rotWithShape="0">
                <a:srgbClr val="000000">
                  <a:alpha val="8000"/>
                </a:srgbClr>
              </a:outerShdw>
            </a:effectLst>
          </p:grpSpPr>
          <p:sp>
            <p:nvSpPr>
              <p:cNvPr id="71" name="手繪多邊形 70"/>
              <p:cNvSpPr/>
              <p:nvPr/>
            </p:nvSpPr>
            <p:spPr>
              <a:xfrm>
                <a:off x="11406548" y="5181030"/>
                <a:ext cx="173099" cy="686328"/>
              </a:xfrm>
              <a:custGeom>
                <a:avLst/>
                <a:gdLst>
                  <a:gd name="connsiteX0" fmla="*/ 2225841 w 6689557"/>
                  <a:gd name="connsiteY0" fmla="*/ 0 h 4463716"/>
                  <a:gd name="connsiteX1" fmla="*/ 2231858 w 6689557"/>
                  <a:gd name="connsiteY1" fmla="*/ 0 h 4463716"/>
                  <a:gd name="connsiteX2" fmla="*/ 6689557 w 6689557"/>
                  <a:gd name="connsiteY2" fmla="*/ 0 h 4463716"/>
                  <a:gd name="connsiteX3" fmla="*/ 6689557 w 6689557"/>
                  <a:gd name="connsiteY3" fmla="*/ 4463716 h 4463716"/>
                  <a:gd name="connsiteX4" fmla="*/ 2231858 w 6689557"/>
                  <a:gd name="connsiteY4" fmla="*/ 4463716 h 4463716"/>
                  <a:gd name="connsiteX5" fmla="*/ 2225841 w 6689557"/>
                  <a:gd name="connsiteY5" fmla="*/ 4463716 h 4463716"/>
                  <a:gd name="connsiteX6" fmla="*/ 2225841 w 6689557"/>
                  <a:gd name="connsiteY6" fmla="*/ 4463412 h 4463716"/>
                  <a:gd name="connsiteX7" fmla="*/ 2003663 w 6689557"/>
                  <a:gd name="connsiteY7" fmla="*/ 4452193 h 4463716"/>
                  <a:gd name="connsiteX8" fmla="*/ 0 w 6689557"/>
                  <a:gd name="connsiteY8" fmla="*/ 2231858 h 4463716"/>
                  <a:gd name="connsiteX9" fmla="*/ 2003663 w 6689557"/>
                  <a:gd name="connsiteY9" fmla="*/ 11523 h 4463716"/>
                  <a:gd name="connsiteX10" fmla="*/ 2225841 w 6689557"/>
                  <a:gd name="connsiteY10" fmla="*/ 304 h 4463716"/>
                  <a:gd name="connsiteX0" fmla="*/ 2225841 w 6689557"/>
                  <a:gd name="connsiteY0" fmla="*/ 0 h 4463716"/>
                  <a:gd name="connsiteX1" fmla="*/ 2231858 w 6689557"/>
                  <a:gd name="connsiteY1" fmla="*/ 0 h 4463716"/>
                  <a:gd name="connsiteX2" fmla="*/ 6689557 w 6689557"/>
                  <a:gd name="connsiteY2" fmla="*/ 0 h 4463716"/>
                  <a:gd name="connsiteX3" fmla="*/ 6689557 w 6689557"/>
                  <a:gd name="connsiteY3" fmla="*/ 4013465 h 4463716"/>
                  <a:gd name="connsiteX4" fmla="*/ 2231858 w 6689557"/>
                  <a:gd name="connsiteY4" fmla="*/ 4463716 h 4463716"/>
                  <a:gd name="connsiteX5" fmla="*/ 2225841 w 6689557"/>
                  <a:gd name="connsiteY5" fmla="*/ 4463716 h 4463716"/>
                  <a:gd name="connsiteX6" fmla="*/ 2225841 w 6689557"/>
                  <a:gd name="connsiteY6" fmla="*/ 4463412 h 4463716"/>
                  <a:gd name="connsiteX7" fmla="*/ 2003663 w 6689557"/>
                  <a:gd name="connsiteY7" fmla="*/ 4452193 h 4463716"/>
                  <a:gd name="connsiteX8" fmla="*/ 0 w 6689557"/>
                  <a:gd name="connsiteY8" fmla="*/ 2231858 h 4463716"/>
                  <a:gd name="connsiteX9" fmla="*/ 2003663 w 6689557"/>
                  <a:gd name="connsiteY9" fmla="*/ 11523 h 4463716"/>
                  <a:gd name="connsiteX10" fmla="*/ 2225841 w 6689557"/>
                  <a:gd name="connsiteY10" fmla="*/ 304 h 4463716"/>
                  <a:gd name="connsiteX11" fmla="*/ 2225841 w 6689557"/>
                  <a:gd name="connsiteY11" fmla="*/ 0 h 4463716"/>
                  <a:gd name="connsiteX0" fmla="*/ 2225841 w 6832973"/>
                  <a:gd name="connsiteY0" fmla="*/ 0 h 4463716"/>
                  <a:gd name="connsiteX1" fmla="*/ 2231858 w 6832973"/>
                  <a:gd name="connsiteY1" fmla="*/ 0 h 4463716"/>
                  <a:gd name="connsiteX2" fmla="*/ 6689557 w 6832973"/>
                  <a:gd name="connsiteY2" fmla="*/ 0 h 4463716"/>
                  <a:gd name="connsiteX3" fmla="*/ 6832973 w 6832973"/>
                  <a:gd name="connsiteY3" fmla="*/ 4228802 h 4463716"/>
                  <a:gd name="connsiteX4" fmla="*/ 2231858 w 6832973"/>
                  <a:gd name="connsiteY4" fmla="*/ 4463716 h 4463716"/>
                  <a:gd name="connsiteX5" fmla="*/ 2225841 w 6832973"/>
                  <a:gd name="connsiteY5" fmla="*/ 4463716 h 4463716"/>
                  <a:gd name="connsiteX6" fmla="*/ 2225841 w 6832973"/>
                  <a:gd name="connsiteY6" fmla="*/ 4463412 h 4463716"/>
                  <a:gd name="connsiteX7" fmla="*/ 2003663 w 6832973"/>
                  <a:gd name="connsiteY7" fmla="*/ 4452193 h 4463716"/>
                  <a:gd name="connsiteX8" fmla="*/ 0 w 6832973"/>
                  <a:gd name="connsiteY8" fmla="*/ 2231858 h 4463716"/>
                  <a:gd name="connsiteX9" fmla="*/ 2003663 w 6832973"/>
                  <a:gd name="connsiteY9" fmla="*/ 11523 h 4463716"/>
                  <a:gd name="connsiteX10" fmla="*/ 2225841 w 6832973"/>
                  <a:gd name="connsiteY10" fmla="*/ 304 h 4463716"/>
                  <a:gd name="connsiteX11" fmla="*/ 2225841 w 6832973"/>
                  <a:gd name="connsiteY11" fmla="*/ 0 h 446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32973" h="4463716">
                    <a:moveTo>
                      <a:pt x="2225841" y="0"/>
                    </a:moveTo>
                    <a:lnTo>
                      <a:pt x="2231858" y="0"/>
                    </a:lnTo>
                    <a:lnTo>
                      <a:pt x="6689557" y="0"/>
                    </a:lnTo>
                    <a:lnTo>
                      <a:pt x="6832973" y="4228802"/>
                    </a:lnTo>
                    <a:lnTo>
                      <a:pt x="2231858" y="4463716"/>
                    </a:lnTo>
                    <a:lnTo>
                      <a:pt x="2225841" y="4463716"/>
                    </a:lnTo>
                    <a:lnTo>
                      <a:pt x="2225841" y="4463412"/>
                    </a:lnTo>
                    <a:lnTo>
                      <a:pt x="2003663" y="4452193"/>
                    </a:lnTo>
                    <a:cubicBezTo>
                      <a:pt x="878236" y="4337900"/>
                      <a:pt x="0" y="3387440"/>
                      <a:pt x="0" y="2231858"/>
                    </a:cubicBezTo>
                    <a:cubicBezTo>
                      <a:pt x="0" y="1076276"/>
                      <a:pt x="878236" y="125816"/>
                      <a:pt x="2003663" y="11523"/>
                    </a:cubicBezTo>
                    <a:lnTo>
                      <a:pt x="2225841" y="304"/>
                    </a:lnTo>
                    <a:lnTo>
                      <a:pt x="2225841" y="0"/>
                    </a:ln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lumMod val="85000"/>
                    </a:schemeClr>
                  </a:gs>
                  <a:gs pos="2200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50800" dir="18000000" sx="88000" sy="88000" algn="ctr" rotWithShape="0">
                  <a:srgbClr val="000000">
                    <a:alpha val="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72" name="手繪多邊形 71"/>
              <p:cNvSpPr/>
              <p:nvPr/>
            </p:nvSpPr>
            <p:spPr>
              <a:xfrm>
                <a:off x="11473978" y="5118351"/>
                <a:ext cx="814113" cy="844011"/>
              </a:xfrm>
              <a:custGeom>
                <a:avLst/>
                <a:gdLst>
                  <a:gd name="connsiteX0" fmla="*/ 2225841 w 6689557"/>
                  <a:gd name="connsiteY0" fmla="*/ 0 h 4463716"/>
                  <a:gd name="connsiteX1" fmla="*/ 2231858 w 6689557"/>
                  <a:gd name="connsiteY1" fmla="*/ 0 h 4463716"/>
                  <a:gd name="connsiteX2" fmla="*/ 6689557 w 6689557"/>
                  <a:gd name="connsiteY2" fmla="*/ 0 h 4463716"/>
                  <a:gd name="connsiteX3" fmla="*/ 6689557 w 6689557"/>
                  <a:gd name="connsiteY3" fmla="*/ 4463716 h 4463716"/>
                  <a:gd name="connsiteX4" fmla="*/ 2231858 w 6689557"/>
                  <a:gd name="connsiteY4" fmla="*/ 4463716 h 4463716"/>
                  <a:gd name="connsiteX5" fmla="*/ 2225841 w 6689557"/>
                  <a:gd name="connsiteY5" fmla="*/ 4463716 h 4463716"/>
                  <a:gd name="connsiteX6" fmla="*/ 2225841 w 6689557"/>
                  <a:gd name="connsiteY6" fmla="*/ 4463412 h 4463716"/>
                  <a:gd name="connsiteX7" fmla="*/ 2003663 w 6689557"/>
                  <a:gd name="connsiteY7" fmla="*/ 4452193 h 4463716"/>
                  <a:gd name="connsiteX8" fmla="*/ 0 w 6689557"/>
                  <a:gd name="connsiteY8" fmla="*/ 2231858 h 4463716"/>
                  <a:gd name="connsiteX9" fmla="*/ 2003663 w 6689557"/>
                  <a:gd name="connsiteY9" fmla="*/ 11523 h 4463716"/>
                  <a:gd name="connsiteX10" fmla="*/ 2225841 w 6689557"/>
                  <a:gd name="connsiteY10" fmla="*/ 304 h 4463716"/>
                  <a:gd name="connsiteX0" fmla="*/ 2225841 w 6689557"/>
                  <a:gd name="connsiteY0" fmla="*/ 0 h 4463716"/>
                  <a:gd name="connsiteX1" fmla="*/ 2231858 w 6689557"/>
                  <a:gd name="connsiteY1" fmla="*/ 0 h 4463716"/>
                  <a:gd name="connsiteX2" fmla="*/ 6689557 w 6689557"/>
                  <a:gd name="connsiteY2" fmla="*/ 0 h 4463716"/>
                  <a:gd name="connsiteX3" fmla="*/ 6689557 w 6689557"/>
                  <a:gd name="connsiteY3" fmla="*/ 4013465 h 4463716"/>
                  <a:gd name="connsiteX4" fmla="*/ 2231858 w 6689557"/>
                  <a:gd name="connsiteY4" fmla="*/ 4463716 h 4463716"/>
                  <a:gd name="connsiteX5" fmla="*/ 2225841 w 6689557"/>
                  <a:gd name="connsiteY5" fmla="*/ 4463716 h 4463716"/>
                  <a:gd name="connsiteX6" fmla="*/ 2225841 w 6689557"/>
                  <a:gd name="connsiteY6" fmla="*/ 4463412 h 4463716"/>
                  <a:gd name="connsiteX7" fmla="*/ 2003663 w 6689557"/>
                  <a:gd name="connsiteY7" fmla="*/ 4452193 h 4463716"/>
                  <a:gd name="connsiteX8" fmla="*/ 0 w 6689557"/>
                  <a:gd name="connsiteY8" fmla="*/ 2231858 h 4463716"/>
                  <a:gd name="connsiteX9" fmla="*/ 2003663 w 6689557"/>
                  <a:gd name="connsiteY9" fmla="*/ 11523 h 4463716"/>
                  <a:gd name="connsiteX10" fmla="*/ 2225841 w 6689557"/>
                  <a:gd name="connsiteY10" fmla="*/ 304 h 4463716"/>
                  <a:gd name="connsiteX11" fmla="*/ 2225841 w 6689557"/>
                  <a:gd name="connsiteY11" fmla="*/ 0 h 4463716"/>
                  <a:gd name="connsiteX0" fmla="*/ 2225841 w 6832973"/>
                  <a:gd name="connsiteY0" fmla="*/ 0 h 4463716"/>
                  <a:gd name="connsiteX1" fmla="*/ 2231858 w 6832973"/>
                  <a:gd name="connsiteY1" fmla="*/ 0 h 4463716"/>
                  <a:gd name="connsiteX2" fmla="*/ 6689557 w 6832973"/>
                  <a:gd name="connsiteY2" fmla="*/ 0 h 4463716"/>
                  <a:gd name="connsiteX3" fmla="*/ 6832973 w 6832973"/>
                  <a:gd name="connsiteY3" fmla="*/ 4228802 h 4463716"/>
                  <a:gd name="connsiteX4" fmla="*/ 2231858 w 6832973"/>
                  <a:gd name="connsiteY4" fmla="*/ 4463716 h 4463716"/>
                  <a:gd name="connsiteX5" fmla="*/ 2225841 w 6832973"/>
                  <a:gd name="connsiteY5" fmla="*/ 4463716 h 4463716"/>
                  <a:gd name="connsiteX6" fmla="*/ 2225841 w 6832973"/>
                  <a:gd name="connsiteY6" fmla="*/ 4463412 h 4463716"/>
                  <a:gd name="connsiteX7" fmla="*/ 2003663 w 6832973"/>
                  <a:gd name="connsiteY7" fmla="*/ 4452193 h 4463716"/>
                  <a:gd name="connsiteX8" fmla="*/ 0 w 6832973"/>
                  <a:gd name="connsiteY8" fmla="*/ 2231858 h 4463716"/>
                  <a:gd name="connsiteX9" fmla="*/ 2003663 w 6832973"/>
                  <a:gd name="connsiteY9" fmla="*/ 11523 h 4463716"/>
                  <a:gd name="connsiteX10" fmla="*/ 2225841 w 6832973"/>
                  <a:gd name="connsiteY10" fmla="*/ 304 h 4463716"/>
                  <a:gd name="connsiteX11" fmla="*/ 2225841 w 6832973"/>
                  <a:gd name="connsiteY11" fmla="*/ 0 h 4463716"/>
                  <a:gd name="connsiteX0" fmla="*/ 1326465 w 5933597"/>
                  <a:gd name="connsiteY0" fmla="*/ 0 h 4463716"/>
                  <a:gd name="connsiteX1" fmla="*/ 1332482 w 5933597"/>
                  <a:gd name="connsiteY1" fmla="*/ 0 h 4463716"/>
                  <a:gd name="connsiteX2" fmla="*/ 5790181 w 5933597"/>
                  <a:gd name="connsiteY2" fmla="*/ 0 h 4463716"/>
                  <a:gd name="connsiteX3" fmla="*/ 5933597 w 5933597"/>
                  <a:gd name="connsiteY3" fmla="*/ 4228802 h 4463716"/>
                  <a:gd name="connsiteX4" fmla="*/ 1332482 w 5933597"/>
                  <a:gd name="connsiteY4" fmla="*/ 4463716 h 4463716"/>
                  <a:gd name="connsiteX5" fmla="*/ 1326465 w 5933597"/>
                  <a:gd name="connsiteY5" fmla="*/ 4463716 h 4463716"/>
                  <a:gd name="connsiteX6" fmla="*/ 1326465 w 5933597"/>
                  <a:gd name="connsiteY6" fmla="*/ 4463412 h 4463716"/>
                  <a:gd name="connsiteX7" fmla="*/ 1104287 w 5933597"/>
                  <a:gd name="connsiteY7" fmla="*/ 4452193 h 4463716"/>
                  <a:gd name="connsiteX8" fmla="*/ 28 w 5933597"/>
                  <a:gd name="connsiteY8" fmla="*/ 2251434 h 4463716"/>
                  <a:gd name="connsiteX9" fmla="*/ 1104287 w 5933597"/>
                  <a:gd name="connsiteY9" fmla="*/ 11523 h 4463716"/>
                  <a:gd name="connsiteX10" fmla="*/ 1326465 w 5933597"/>
                  <a:gd name="connsiteY10" fmla="*/ 304 h 4463716"/>
                  <a:gd name="connsiteX11" fmla="*/ 1326465 w 5933597"/>
                  <a:gd name="connsiteY11" fmla="*/ 0 h 446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33597" h="4463716">
                    <a:moveTo>
                      <a:pt x="1326465" y="0"/>
                    </a:moveTo>
                    <a:lnTo>
                      <a:pt x="1332482" y="0"/>
                    </a:lnTo>
                    <a:lnTo>
                      <a:pt x="5790181" y="0"/>
                    </a:lnTo>
                    <a:lnTo>
                      <a:pt x="5933597" y="4228802"/>
                    </a:lnTo>
                    <a:lnTo>
                      <a:pt x="1332482" y="4463716"/>
                    </a:lnTo>
                    <a:lnTo>
                      <a:pt x="1326465" y="4463716"/>
                    </a:lnTo>
                    <a:lnTo>
                      <a:pt x="1326465" y="4463412"/>
                    </a:lnTo>
                    <a:lnTo>
                      <a:pt x="1104287" y="4452193"/>
                    </a:lnTo>
                    <a:cubicBezTo>
                      <a:pt x="-21140" y="4337900"/>
                      <a:pt x="28" y="3407016"/>
                      <a:pt x="28" y="2251434"/>
                    </a:cubicBezTo>
                    <a:cubicBezTo>
                      <a:pt x="28" y="1095852"/>
                      <a:pt x="-21140" y="125816"/>
                      <a:pt x="1104287" y="11523"/>
                    </a:cubicBezTo>
                    <a:lnTo>
                      <a:pt x="1326465" y="304"/>
                    </a:lnTo>
                    <a:lnTo>
                      <a:pt x="1326465" y="0"/>
                    </a:lnTo>
                    <a:close/>
                  </a:path>
                </a:pathLst>
              </a:custGeom>
              <a:gradFill>
                <a:gsLst>
                  <a:gs pos="98000">
                    <a:schemeClr val="accent2">
                      <a:lumMod val="50000"/>
                    </a:schemeClr>
                  </a:gs>
                  <a:gs pos="22000">
                    <a:schemeClr val="accent2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18000000" sx="88000" sy="88000" algn="ctr" rotWithShape="0">
                  <a:srgbClr val="000000">
                    <a:alpha val="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73" name="橢圓 72"/>
              <p:cNvSpPr/>
              <p:nvPr/>
            </p:nvSpPr>
            <p:spPr>
              <a:xfrm>
                <a:off x="11598756" y="5822821"/>
                <a:ext cx="80956" cy="80956"/>
              </a:xfrm>
              <a:prstGeom prst="ellipse">
                <a:avLst/>
              </a:prstGeom>
              <a:gradFill flip="none" rotWithShape="1">
                <a:gsLst>
                  <a:gs pos="98000">
                    <a:schemeClr val="accent2"/>
                  </a:gs>
                  <a:gs pos="22000">
                    <a:schemeClr val="accent2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50800" dir="18120000" sx="49000" sy="49000" algn="ctr" rotWithShape="0">
                  <a:srgbClr val="000000">
                    <a:alpha val="1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74" name="橢圓 73"/>
              <p:cNvSpPr/>
              <p:nvPr/>
            </p:nvSpPr>
            <p:spPr>
              <a:xfrm>
                <a:off x="11744703" y="5813368"/>
                <a:ext cx="80956" cy="80956"/>
              </a:xfrm>
              <a:prstGeom prst="ellipse">
                <a:avLst/>
              </a:prstGeom>
              <a:gradFill flip="none" rotWithShape="1">
                <a:gsLst>
                  <a:gs pos="98000">
                    <a:schemeClr val="accent2"/>
                  </a:gs>
                  <a:gs pos="22000">
                    <a:schemeClr val="accent2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50800" dir="18120000" sx="49000" sy="49000" algn="ctr" rotWithShape="0">
                  <a:srgbClr val="000000">
                    <a:alpha val="1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sp>
          <p:nvSpPr>
            <p:cNvPr id="67" name="摺角紙張 66"/>
            <p:cNvSpPr/>
            <p:nvPr/>
          </p:nvSpPr>
          <p:spPr>
            <a:xfrm>
              <a:off x="5887646" y="2172738"/>
              <a:ext cx="1720973" cy="1720455"/>
            </a:xfrm>
            <a:prstGeom prst="foldedCorner">
              <a:avLst/>
            </a:prstGeom>
            <a:gradFill>
              <a:gsLst>
                <a:gs pos="9800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20000"/>
                    <a:lumOff val="80000"/>
                  </a:schemeClr>
                </a:gs>
              </a:gsLst>
              <a:lin ang="0" scaled="1"/>
            </a:gradFill>
            <a:ln w="3175">
              <a:solidFill>
                <a:srgbClr val="F4D3CD"/>
              </a:solidFill>
            </a:ln>
            <a:effectLst>
              <a:outerShdw blurRad="50800" dist="50800" dir="19200000" sx="97000" sy="97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5" name="手繪多邊形 74"/>
            <p:cNvSpPr/>
            <p:nvPr/>
          </p:nvSpPr>
          <p:spPr>
            <a:xfrm rot="15799771">
              <a:off x="7647351" y="2147720"/>
              <a:ext cx="379552" cy="723417"/>
            </a:xfrm>
            <a:custGeom>
              <a:avLst/>
              <a:gdLst>
                <a:gd name="connsiteX0" fmla="*/ 452469 w 452469"/>
                <a:gd name="connsiteY0" fmla="*/ 387916 h 862395"/>
                <a:gd name="connsiteX1" fmla="*/ 287275 w 452469"/>
                <a:gd name="connsiteY1" fmla="*/ 861945 h 862395"/>
                <a:gd name="connsiteX2" fmla="*/ 13744 w 452469"/>
                <a:gd name="connsiteY2" fmla="*/ 675963 h 862395"/>
                <a:gd name="connsiteX3" fmla="*/ 122593 w 452469"/>
                <a:gd name="connsiteY3" fmla="*/ 363618 h 862395"/>
                <a:gd name="connsiteX4" fmla="*/ 204592 w 452469"/>
                <a:gd name="connsiteY4" fmla="*/ 327439 h 862395"/>
                <a:gd name="connsiteX5" fmla="*/ 208495 w 452469"/>
                <a:gd name="connsiteY5" fmla="*/ 327095 h 862395"/>
                <a:gd name="connsiteX6" fmla="*/ 205063 w 452469"/>
                <a:gd name="connsiteY6" fmla="*/ 234876 h 862395"/>
                <a:gd name="connsiteX7" fmla="*/ 333112 w 452469"/>
                <a:gd name="connsiteY7" fmla="*/ 0 h 862395"/>
                <a:gd name="connsiteX8" fmla="*/ 449518 w 452469"/>
                <a:gd name="connsiteY8" fmla="*/ 385593 h 862395"/>
                <a:gd name="connsiteX9" fmla="*/ 449398 w 452469"/>
                <a:gd name="connsiteY9" fmla="*/ 385979 h 86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469" h="862395">
                  <a:moveTo>
                    <a:pt x="452469" y="387916"/>
                  </a:moveTo>
                  <a:lnTo>
                    <a:pt x="287275" y="861945"/>
                  </a:lnTo>
                  <a:cubicBezTo>
                    <a:pt x="164516" y="868996"/>
                    <a:pt x="52327" y="792715"/>
                    <a:pt x="13744" y="675963"/>
                  </a:cubicBezTo>
                  <a:cubicBezTo>
                    <a:pt x="-24838" y="559211"/>
                    <a:pt x="19806" y="431102"/>
                    <a:pt x="122593" y="363618"/>
                  </a:cubicBezTo>
                  <a:cubicBezTo>
                    <a:pt x="148290" y="346746"/>
                    <a:pt x="176019" y="334716"/>
                    <a:pt x="204592" y="327439"/>
                  </a:cubicBezTo>
                  <a:lnTo>
                    <a:pt x="208495" y="327095"/>
                  </a:lnTo>
                  <a:lnTo>
                    <a:pt x="205063" y="234876"/>
                  </a:lnTo>
                  <a:cubicBezTo>
                    <a:pt x="213340" y="100577"/>
                    <a:pt x="268173" y="0"/>
                    <a:pt x="333112" y="0"/>
                  </a:cubicBezTo>
                  <a:lnTo>
                    <a:pt x="449518" y="385593"/>
                  </a:lnTo>
                  <a:lnTo>
                    <a:pt x="449398" y="385979"/>
                  </a:lnTo>
                  <a:close/>
                </a:path>
              </a:pathLst>
            </a:custGeom>
            <a:gradFill flip="none" rotWithShape="1">
              <a:gsLst>
                <a:gs pos="98000">
                  <a:schemeClr val="accent2">
                    <a:lumMod val="77000"/>
                    <a:lumOff val="23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203200" dir="10620000" sx="43000" sy="43000" algn="ctr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baseline="-25000"/>
            </a:p>
          </p:txBody>
        </p:sp>
        <p:grpSp>
          <p:nvGrpSpPr>
            <p:cNvPr id="132" name="群組 131"/>
            <p:cNvGrpSpPr/>
            <p:nvPr/>
          </p:nvGrpSpPr>
          <p:grpSpPr>
            <a:xfrm>
              <a:off x="6338652" y="2385425"/>
              <a:ext cx="838937" cy="1311984"/>
              <a:chOff x="6788267" y="4577681"/>
              <a:chExt cx="1078860" cy="1687191"/>
            </a:xfrm>
          </p:grpSpPr>
          <p:sp>
            <p:nvSpPr>
              <p:cNvPr id="108" name="手繪多邊形 107"/>
              <p:cNvSpPr/>
              <p:nvPr/>
            </p:nvSpPr>
            <p:spPr>
              <a:xfrm>
                <a:off x="6788267" y="4577681"/>
                <a:ext cx="1078860" cy="1161658"/>
              </a:xfrm>
              <a:custGeom>
                <a:avLst/>
                <a:gdLst>
                  <a:gd name="connsiteX0" fmla="*/ 445640 w 891280"/>
                  <a:gd name="connsiteY0" fmla="*/ 0 h 959681"/>
                  <a:gd name="connsiteX1" fmla="*/ 891280 w 891280"/>
                  <a:gd name="connsiteY1" fmla="*/ 445640 h 959681"/>
                  <a:gd name="connsiteX2" fmla="*/ 694802 w 891280"/>
                  <a:gd name="connsiteY2" fmla="*/ 815172 h 959681"/>
                  <a:gd name="connsiteX3" fmla="*/ 668299 w 891280"/>
                  <a:gd name="connsiteY3" fmla="*/ 829557 h 959681"/>
                  <a:gd name="connsiteX4" fmla="*/ 668299 w 891280"/>
                  <a:gd name="connsiteY4" fmla="*/ 959681 h 959681"/>
                  <a:gd name="connsiteX5" fmla="*/ 234536 w 891280"/>
                  <a:gd name="connsiteY5" fmla="*/ 959681 h 959681"/>
                  <a:gd name="connsiteX6" fmla="*/ 234536 w 891280"/>
                  <a:gd name="connsiteY6" fmla="*/ 835829 h 959681"/>
                  <a:gd name="connsiteX7" fmla="*/ 196479 w 891280"/>
                  <a:gd name="connsiteY7" fmla="*/ 815172 h 959681"/>
                  <a:gd name="connsiteX8" fmla="*/ 0 w 891280"/>
                  <a:gd name="connsiteY8" fmla="*/ 445640 h 959681"/>
                  <a:gd name="connsiteX9" fmla="*/ 445640 w 891280"/>
                  <a:gd name="connsiteY9" fmla="*/ 0 h 959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1280" h="959681">
                    <a:moveTo>
                      <a:pt x="445640" y="0"/>
                    </a:moveTo>
                    <a:cubicBezTo>
                      <a:pt x="691760" y="0"/>
                      <a:pt x="891280" y="199520"/>
                      <a:pt x="891280" y="445640"/>
                    </a:cubicBezTo>
                    <a:cubicBezTo>
                      <a:pt x="891280" y="599465"/>
                      <a:pt x="813343" y="735087"/>
                      <a:pt x="694802" y="815172"/>
                    </a:cubicBezTo>
                    <a:lnTo>
                      <a:pt x="668299" y="829557"/>
                    </a:lnTo>
                    <a:lnTo>
                      <a:pt x="668299" y="959681"/>
                    </a:lnTo>
                    <a:lnTo>
                      <a:pt x="234536" y="959681"/>
                    </a:lnTo>
                    <a:lnTo>
                      <a:pt x="234536" y="835829"/>
                    </a:lnTo>
                    <a:lnTo>
                      <a:pt x="196479" y="815172"/>
                    </a:lnTo>
                    <a:cubicBezTo>
                      <a:pt x="77938" y="735087"/>
                      <a:pt x="0" y="599465"/>
                      <a:pt x="0" y="445640"/>
                    </a:cubicBezTo>
                    <a:cubicBezTo>
                      <a:pt x="0" y="199520"/>
                      <a:pt x="199520" y="0"/>
                      <a:pt x="445640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14" name="弧形 113"/>
              <p:cNvSpPr/>
              <p:nvPr/>
            </p:nvSpPr>
            <p:spPr>
              <a:xfrm rot="13238028">
                <a:off x="6961251" y="4755197"/>
                <a:ext cx="597647" cy="651345"/>
              </a:xfrm>
              <a:prstGeom prst="arc">
                <a:avLst>
                  <a:gd name="adj1" fmla="val 16200000"/>
                  <a:gd name="adj2" fmla="val 21042854"/>
                </a:avLst>
              </a:prstGeom>
              <a:ln w="41275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cxnSp>
            <p:nvCxnSpPr>
              <p:cNvPr id="129" name="直線接點 128"/>
              <p:cNvCxnSpPr/>
              <p:nvPr/>
            </p:nvCxnSpPr>
            <p:spPr>
              <a:xfrm>
                <a:off x="7217880" y="5248777"/>
                <a:ext cx="0" cy="48409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接點 130"/>
              <p:cNvCxnSpPr/>
              <p:nvPr/>
            </p:nvCxnSpPr>
            <p:spPr>
              <a:xfrm>
                <a:off x="7434061" y="5255242"/>
                <a:ext cx="0" cy="48409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手繪多邊形 108"/>
              <p:cNvSpPr/>
              <p:nvPr/>
            </p:nvSpPr>
            <p:spPr>
              <a:xfrm>
                <a:off x="7114487" y="5740689"/>
                <a:ext cx="445137" cy="524183"/>
              </a:xfrm>
              <a:custGeom>
                <a:avLst/>
                <a:gdLst>
                  <a:gd name="connsiteX0" fmla="*/ 58386 w 523375"/>
                  <a:gd name="connsiteY0" fmla="*/ 0 h 518363"/>
                  <a:gd name="connsiteX1" fmla="*/ 464988 w 523375"/>
                  <a:gd name="connsiteY1" fmla="*/ 0 h 518363"/>
                  <a:gd name="connsiteX2" fmla="*/ 523374 w 523375"/>
                  <a:gd name="connsiteY2" fmla="*/ 58386 h 518363"/>
                  <a:gd name="connsiteX3" fmla="*/ 523374 w 523375"/>
                  <a:gd name="connsiteY3" fmla="*/ 291920 h 518363"/>
                  <a:gd name="connsiteX4" fmla="*/ 520145 w 523375"/>
                  <a:gd name="connsiteY4" fmla="*/ 307917 h 518363"/>
                  <a:gd name="connsiteX5" fmla="*/ 523375 w 523375"/>
                  <a:gd name="connsiteY5" fmla="*/ 330877 h 518363"/>
                  <a:gd name="connsiteX6" fmla="*/ 261688 w 523375"/>
                  <a:gd name="connsiteY6" fmla="*/ 518363 h 518363"/>
                  <a:gd name="connsiteX7" fmla="*/ 1 w 523375"/>
                  <a:gd name="connsiteY7" fmla="*/ 330877 h 518363"/>
                  <a:gd name="connsiteX8" fmla="*/ 3231 w 523375"/>
                  <a:gd name="connsiteY8" fmla="*/ 307923 h 518363"/>
                  <a:gd name="connsiteX9" fmla="*/ 0 w 523375"/>
                  <a:gd name="connsiteY9" fmla="*/ 291920 h 518363"/>
                  <a:gd name="connsiteX10" fmla="*/ 0 w 523375"/>
                  <a:gd name="connsiteY10" fmla="*/ 58386 h 518363"/>
                  <a:gd name="connsiteX11" fmla="*/ 58386 w 523375"/>
                  <a:gd name="connsiteY11" fmla="*/ 0 h 518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3375" h="518363">
                    <a:moveTo>
                      <a:pt x="58386" y="0"/>
                    </a:moveTo>
                    <a:lnTo>
                      <a:pt x="464988" y="0"/>
                    </a:lnTo>
                    <a:cubicBezTo>
                      <a:pt x="497234" y="0"/>
                      <a:pt x="523374" y="26140"/>
                      <a:pt x="523374" y="58386"/>
                    </a:cubicBezTo>
                    <a:lnTo>
                      <a:pt x="523374" y="291920"/>
                    </a:lnTo>
                    <a:lnTo>
                      <a:pt x="520145" y="307917"/>
                    </a:lnTo>
                    <a:lnTo>
                      <a:pt x="523375" y="330877"/>
                    </a:lnTo>
                    <a:cubicBezTo>
                      <a:pt x="523375" y="434423"/>
                      <a:pt x="406214" y="518363"/>
                      <a:pt x="261688" y="518363"/>
                    </a:cubicBezTo>
                    <a:cubicBezTo>
                      <a:pt x="117162" y="518363"/>
                      <a:pt x="1" y="434423"/>
                      <a:pt x="1" y="330877"/>
                    </a:cubicBezTo>
                    <a:lnTo>
                      <a:pt x="3231" y="307923"/>
                    </a:lnTo>
                    <a:lnTo>
                      <a:pt x="0" y="291920"/>
                    </a:lnTo>
                    <a:lnTo>
                      <a:pt x="0" y="58386"/>
                    </a:lnTo>
                    <a:cubicBezTo>
                      <a:pt x="0" y="26140"/>
                      <a:pt x="26140" y="0"/>
                      <a:pt x="583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50800" dir="18000000" sx="88000" sy="88000" algn="ctr" rotWithShape="0">
                  <a:srgbClr val="000000">
                    <a:alpha val="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dirty="0"/>
              </a:p>
            </p:txBody>
          </p:sp>
          <p:cxnSp>
            <p:nvCxnSpPr>
              <p:cNvPr id="110" name="直線接點 109"/>
              <p:cNvCxnSpPr/>
              <p:nvPr/>
            </p:nvCxnSpPr>
            <p:spPr>
              <a:xfrm flipV="1">
                <a:off x="7103471" y="5740127"/>
                <a:ext cx="476361" cy="1546"/>
              </a:xfrm>
              <a:prstGeom prst="line">
                <a:avLst/>
              </a:prstGeom>
              <a:ln w="28575" cap="rnd">
                <a:solidFill>
                  <a:schemeClr val="accent2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圓角矩形 110"/>
              <p:cNvSpPr/>
              <p:nvPr/>
            </p:nvSpPr>
            <p:spPr>
              <a:xfrm rot="20629367">
                <a:off x="7066035" y="5800435"/>
                <a:ext cx="541861" cy="4571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50800" dir="18120000" sx="49000" sy="49000" algn="ctr" rotWithShape="0">
                  <a:srgbClr val="000000">
                    <a:alpha val="1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12" name="圓角矩形 111"/>
              <p:cNvSpPr/>
              <p:nvPr/>
            </p:nvSpPr>
            <p:spPr>
              <a:xfrm rot="20629367">
                <a:off x="7066035" y="5911589"/>
                <a:ext cx="541861" cy="4571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50800" dir="18120000" sx="49000" sy="49000" algn="ctr" rotWithShape="0">
                  <a:srgbClr val="000000">
                    <a:alpha val="1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13" name="圓角矩形 112"/>
              <p:cNvSpPr/>
              <p:nvPr/>
            </p:nvSpPr>
            <p:spPr>
              <a:xfrm rot="20629367">
                <a:off x="7066035" y="6025611"/>
                <a:ext cx="541861" cy="4571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50800" dir="18120000" sx="49000" sy="49000" algn="ctr" rotWithShape="0">
                  <a:srgbClr val="000000">
                    <a:alpha val="1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21" name="弧形 120"/>
              <p:cNvSpPr/>
              <p:nvPr/>
            </p:nvSpPr>
            <p:spPr>
              <a:xfrm rot="8150910">
                <a:off x="7176850" y="5884832"/>
                <a:ext cx="299613" cy="326533"/>
              </a:xfrm>
              <a:prstGeom prst="arc">
                <a:avLst>
                  <a:gd name="adj1" fmla="val 16200000"/>
                  <a:gd name="adj2" fmla="val 21042854"/>
                </a:avLst>
              </a:prstGeom>
              <a:ln w="12700" cap="rnd">
                <a:solidFill>
                  <a:schemeClr val="accent2">
                    <a:lumMod val="60000"/>
                    <a:lumOff val="4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cxnSp>
          <p:nvCxnSpPr>
            <p:cNvPr id="134" name="直線接點 133"/>
            <p:cNvCxnSpPr/>
            <p:nvPr/>
          </p:nvCxnSpPr>
          <p:spPr>
            <a:xfrm>
              <a:off x="5985111" y="2409078"/>
              <a:ext cx="251057" cy="113767"/>
            </a:xfrm>
            <a:prstGeom prst="line">
              <a:avLst/>
            </a:prstGeom>
            <a:ln w="254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接點 134"/>
            <p:cNvCxnSpPr/>
            <p:nvPr/>
          </p:nvCxnSpPr>
          <p:spPr>
            <a:xfrm>
              <a:off x="6338652" y="2011684"/>
              <a:ext cx="72304" cy="373127"/>
            </a:xfrm>
            <a:prstGeom prst="line">
              <a:avLst/>
            </a:prstGeom>
            <a:ln w="254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接點 140"/>
            <p:cNvCxnSpPr/>
            <p:nvPr/>
          </p:nvCxnSpPr>
          <p:spPr>
            <a:xfrm>
              <a:off x="6215287" y="2285422"/>
              <a:ext cx="103072" cy="162504"/>
            </a:xfrm>
            <a:prstGeom prst="line">
              <a:avLst/>
            </a:prstGeom>
            <a:ln w="254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群組 5"/>
          <p:cNvGrpSpPr/>
          <p:nvPr/>
        </p:nvGrpSpPr>
        <p:grpSpPr>
          <a:xfrm>
            <a:off x="3886882" y="2888947"/>
            <a:ext cx="1142993" cy="4122782"/>
            <a:chOff x="3718070" y="2776405"/>
            <a:chExt cx="1142993" cy="4122782"/>
          </a:xfrm>
        </p:grpSpPr>
        <p:sp>
          <p:nvSpPr>
            <p:cNvPr id="42" name="弧形 41"/>
            <p:cNvSpPr/>
            <p:nvPr/>
          </p:nvSpPr>
          <p:spPr>
            <a:xfrm rot="5579504" flipH="1">
              <a:off x="4157988" y="5246258"/>
              <a:ext cx="271999" cy="847453"/>
            </a:xfrm>
            <a:prstGeom prst="arc">
              <a:avLst>
                <a:gd name="adj1" fmla="val 19175391"/>
                <a:gd name="adj2" fmla="val 3704348"/>
              </a:avLst>
            </a:prstGeom>
            <a:ln w="2540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3" name="手繪多邊形 42"/>
            <p:cNvSpPr/>
            <p:nvPr/>
          </p:nvSpPr>
          <p:spPr>
            <a:xfrm rot="16200000" flipH="1" flipV="1">
              <a:off x="3651113" y="5203678"/>
              <a:ext cx="1217813" cy="580333"/>
            </a:xfrm>
            <a:custGeom>
              <a:avLst/>
              <a:gdLst>
                <a:gd name="connsiteX0" fmla="*/ 532592 w 1304124"/>
                <a:gd name="connsiteY0" fmla="*/ 695213 h 695213"/>
                <a:gd name="connsiteX1" fmla="*/ 1044086 w 1304124"/>
                <a:gd name="connsiteY1" fmla="*/ 695213 h 695213"/>
                <a:gd name="connsiteX2" fmla="*/ 1044086 w 1304124"/>
                <a:gd name="connsiteY2" fmla="*/ 694441 h 695213"/>
                <a:gd name="connsiteX3" fmla="*/ 1049690 w 1304124"/>
                <a:gd name="connsiteY3" fmla="*/ 695212 h 695213"/>
                <a:gd name="connsiteX4" fmla="*/ 1304124 w 1304124"/>
                <a:gd name="connsiteY4" fmla="*/ 347606 h 695213"/>
                <a:gd name="connsiteX5" fmla="*/ 1049690 w 1304124"/>
                <a:gd name="connsiteY5" fmla="*/ 0 h 695213"/>
                <a:gd name="connsiteX6" fmla="*/ 1044086 w 1304124"/>
                <a:gd name="connsiteY6" fmla="*/ 772 h 695213"/>
                <a:gd name="connsiteX7" fmla="*/ 1044086 w 1304124"/>
                <a:gd name="connsiteY7" fmla="*/ 1 h 695213"/>
                <a:gd name="connsiteX8" fmla="*/ 532592 w 1304124"/>
                <a:gd name="connsiteY8" fmla="*/ 1 h 695213"/>
                <a:gd name="connsiteX9" fmla="*/ 532592 w 1304124"/>
                <a:gd name="connsiteY9" fmla="*/ 2174 h 695213"/>
                <a:gd name="connsiteX10" fmla="*/ 137202 w 1304124"/>
                <a:gd name="connsiteY10" fmla="*/ 2174 h 695213"/>
                <a:gd name="connsiteX11" fmla="*/ 60607 w 1304124"/>
                <a:gd name="connsiteY11" fmla="*/ 78769 h 695213"/>
                <a:gd name="connsiteX12" fmla="*/ 137202 w 1304124"/>
                <a:gd name="connsiteY12" fmla="*/ 155364 h 695213"/>
                <a:gd name="connsiteX13" fmla="*/ 532592 w 1304124"/>
                <a:gd name="connsiteY13" fmla="*/ 155364 h 695213"/>
                <a:gd name="connsiteX14" fmla="*/ 532592 w 1304124"/>
                <a:gd name="connsiteY14" fmla="*/ 179497 h 695213"/>
                <a:gd name="connsiteX15" fmla="*/ 110436 w 1304124"/>
                <a:gd name="connsiteY15" fmla="*/ 179497 h 695213"/>
                <a:gd name="connsiteX16" fmla="*/ 33841 w 1304124"/>
                <a:gd name="connsiteY16" fmla="*/ 256092 h 695213"/>
                <a:gd name="connsiteX17" fmla="*/ 110436 w 1304124"/>
                <a:gd name="connsiteY17" fmla="*/ 332687 h 695213"/>
                <a:gd name="connsiteX18" fmla="*/ 532592 w 1304124"/>
                <a:gd name="connsiteY18" fmla="*/ 332687 h 695213"/>
                <a:gd name="connsiteX19" fmla="*/ 532592 w 1304124"/>
                <a:gd name="connsiteY19" fmla="*/ 359864 h 695213"/>
                <a:gd name="connsiteX20" fmla="*/ 76595 w 1304124"/>
                <a:gd name="connsiteY20" fmla="*/ 359864 h 695213"/>
                <a:gd name="connsiteX21" fmla="*/ 0 w 1304124"/>
                <a:gd name="connsiteY21" fmla="*/ 436459 h 695213"/>
                <a:gd name="connsiteX22" fmla="*/ 76595 w 1304124"/>
                <a:gd name="connsiteY22" fmla="*/ 513054 h 695213"/>
                <a:gd name="connsiteX23" fmla="*/ 532592 w 1304124"/>
                <a:gd name="connsiteY23" fmla="*/ 513054 h 695213"/>
                <a:gd name="connsiteX24" fmla="*/ 532592 w 1304124"/>
                <a:gd name="connsiteY24" fmla="*/ 540558 h 695213"/>
                <a:gd name="connsiteX25" fmla="*/ 120866 w 1304124"/>
                <a:gd name="connsiteY25" fmla="*/ 540558 h 695213"/>
                <a:gd name="connsiteX26" fmla="*/ 44271 w 1304124"/>
                <a:gd name="connsiteY26" fmla="*/ 617153 h 695213"/>
                <a:gd name="connsiteX27" fmla="*/ 120866 w 1304124"/>
                <a:gd name="connsiteY27" fmla="*/ 693748 h 695213"/>
                <a:gd name="connsiteX28" fmla="*/ 532592 w 1304124"/>
                <a:gd name="connsiteY28" fmla="*/ 693748 h 69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04124" h="695213">
                  <a:moveTo>
                    <a:pt x="532592" y="695213"/>
                  </a:moveTo>
                  <a:lnTo>
                    <a:pt x="1044086" y="695213"/>
                  </a:lnTo>
                  <a:lnTo>
                    <a:pt x="1044086" y="694441"/>
                  </a:lnTo>
                  <a:lnTo>
                    <a:pt x="1049690" y="695212"/>
                  </a:lnTo>
                  <a:cubicBezTo>
                    <a:pt x="1190210" y="695212"/>
                    <a:pt x="1304124" y="539583"/>
                    <a:pt x="1304124" y="347606"/>
                  </a:cubicBezTo>
                  <a:cubicBezTo>
                    <a:pt x="1304124" y="155629"/>
                    <a:pt x="1190210" y="0"/>
                    <a:pt x="1049690" y="0"/>
                  </a:cubicBezTo>
                  <a:lnTo>
                    <a:pt x="1044086" y="772"/>
                  </a:lnTo>
                  <a:lnTo>
                    <a:pt x="1044086" y="1"/>
                  </a:lnTo>
                  <a:lnTo>
                    <a:pt x="532592" y="1"/>
                  </a:lnTo>
                  <a:lnTo>
                    <a:pt x="532592" y="2174"/>
                  </a:lnTo>
                  <a:lnTo>
                    <a:pt x="137202" y="2174"/>
                  </a:lnTo>
                  <a:cubicBezTo>
                    <a:pt x="94900" y="2174"/>
                    <a:pt x="60607" y="36467"/>
                    <a:pt x="60607" y="78769"/>
                  </a:cubicBezTo>
                  <a:cubicBezTo>
                    <a:pt x="60607" y="121071"/>
                    <a:pt x="94900" y="155364"/>
                    <a:pt x="137202" y="155364"/>
                  </a:cubicBezTo>
                  <a:lnTo>
                    <a:pt x="532592" y="155364"/>
                  </a:lnTo>
                  <a:lnTo>
                    <a:pt x="532592" y="179497"/>
                  </a:lnTo>
                  <a:lnTo>
                    <a:pt x="110436" y="179497"/>
                  </a:lnTo>
                  <a:cubicBezTo>
                    <a:pt x="68134" y="179497"/>
                    <a:pt x="33841" y="213790"/>
                    <a:pt x="33841" y="256092"/>
                  </a:cubicBezTo>
                  <a:cubicBezTo>
                    <a:pt x="33841" y="298394"/>
                    <a:pt x="68134" y="332687"/>
                    <a:pt x="110436" y="332687"/>
                  </a:cubicBezTo>
                  <a:lnTo>
                    <a:pt x="532592" y="332687"/>
                  </a:lnTo>
                  <a:lnTo>
                    <a:pt x="532592" y="359864"/>
                  </a:lnTo>
                  <a:lnTo>
                    <a:pt x="76595" y="359864"/>
                  </a:lnTo>
                  <a:cubicBezTo>
                    <a:pt x="34293" y="359864"/>
                    <a:pt x="0" y="394157"/>
                    <a:pt x="0" y="436459"/>
                  </a:cubicBezTo>
                  <a:cubicBezTo>
                    <a:pt x="0" y="478761"/>
                    <a:pt x="34293" y="513054"/>
                    <a:pt x="76595" y="513054"/>
                  </a:cubicBezTo>
                  <a:lnTo>
                    <a:pt x="532592" y="513054"/>
                  </a:lnTo>
                  <a:lnTo>
                    <a:pt x="532592" y="540558"/>
                  </a:lnTo>
                  <a:lnTo>
                    <a:pt x="120866" y="540558"/>
                  </a:lnTo>
                  <a:cubicBezTo>
                    <a:pt x="78564" y="540558"/>
                    <a:pt x="44271" y="574851"/>
                    <a:pt x="44271" y="617153"/>
                  </a:cubicBezTo>
                  <a:cubicBezTo>
                    <a:pt x="44271" y="659455"/>
                    <a:pt x="78564" y="693748"/>
                    <a:pt x="120866" y="693748"/>
                  </a:cubicBezTo>
                  <a:lnTo>
                    <a:pt x="532592" y="693748"/>
                  </a:lnTo>
                  <a:close/>
                </a:path>
              </a:pathLst>
            </a:custGeom>
            <a:gradFill>
              <a:gsLst>
                <a:gs pos="98000">
                  <a:schemeClr val="accent2">
                    <a:lumMod val="77000"/>
                    <a:lumOff val="23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50800" dir="18000000" sx="88000" sy="88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HK" altLang="en-US" baseline="-25000"/>
            </a:p>
          </p:txBody>
        </p:sp>
        <p:grpSp>
          <p:nvGrpSpPr>
            <p:cNvPr id="44" name="群組 43"/>
            <p:cNvGrpSpPr/>
            <p:nvPr/>
          </p:nvGrpSpPr>
          <p:grpSpPr>
            <a:xfrm rot="16200000" flipH="1">
              <a:off x="3880994" y="6028994"/>
              <a:ext cx="896375" cy="844011"/>
              <a:chOff x="11406548" y="5118351"/>
              <a:chExt cx="881543" cy="844011"/>
            </a:xfrm>
            <a:effectLst>
              <a:outerShdw blurRad="50800" dist="50800" dir="18000000" sx="88000" sy="88000" algn="ctr" rotWithShape="0">
                <a:srgbClr val="000000">
                  <a:alpha val="8000"/>
                </a:srgbClr>
              </a:outerShdw>
            </a:effectLst>
          </p:grpSpPr>
          <p:sp>
            <p:nvSpPr>
              <p:cNvPr id="45" name="手繪多邊形 44"/>
              <p:cNvSpPr/>
              <p:nvPr/>
            </p:nvSpPr>
            <p:spPr>
              <a:xfrm>
                <a:off x="11406548" y="5181030"/>
                <a:ext cx="173099" cy="686328"/>
              </a:xfrm>
              <a:custGeom>
                <a:avLst/>
                <a:gdLst>
                  <a:gd name="connsiteX0" fmla="*/ 2225841 w 6689557"/>
                  <a:gd name="connsiteY0" fmla="*/ 0 h 4463716"/>
                  <a:gd name="connsiteX1" fmla="*/ 2231858 w 6689557"/>
                  <a:gd name="connsiteY1" fmla="*/ 0 h 4463716"/>
                  <a:gd name="connsiteX2" fmla="*/ 6689557 w 6689557"/>
                  <a:gd name="connsiteY2" fmla="*/ 0 h 4463716"/>
                  <a:gd name="connsiteX3" fmla="*/ 6689557 w 6689557"/>
                  <a:gd name="connsiteY3" fmla="*/ 4463716 h 4463716"/>
                  <a:gd name="connsiteX4" fmla="*/ 2231858 w 6689557"/>
                  <a:gd name="connsiteY4" fmla="*/ 4463716 h 4463716"/>
                  <a:gd name="connsiteX5" fmla="*/ 2225841 w 6689557"/>
                  <a:gd name="connsiteY5" fmla="*/ 4463716 h 4463716"/>
                  <a:gd name="connsiteX6" fmla="*/ 2225841 w 6689557"/>
                  <a:gd name="connsiteY6" fmla="*/ 4463412 h 4463716"/>
                  <a:gd name="connsiteX7" fmla="*/ 2003663 w 6689557"/>
                  <a:gd name="connsiteY7" fmla="*/ 4452193 h 4463716"/>
                  <a:gd name="connsiteX8" fmla="*/ 0 w 6689557"/>
                  <a:gd name="connsiteY8" fmla="*/ 2231858 h 4463716"/>
                  <a:gd name="connsiteX9" fmla="*/ 2003663 w 6689557"/>
                  <a:gd name="connsiteY9" fmla="*/ 11523 h 4463716"/>
                  <a:gd name="connsiteX10" fmla="*/ 2225841 w 6689557"/>
                  <a:gd name="connsiteY10" fmla="*/ 304 h 4463716"/>
                  <a:gd name="connsiteX0" fmla="*/ 2225841 w 6689557"/>
                  <a:gd name="connsiteY0" fmla="*/ 0 h 4463716"/>
                  <a:gd name="connsiteX1" fmla="*/ 2231858 w 6689557"/>
                  <a:gd name="connsiteY1" fmla="*/ 0 h 4463716"/>
                  <a:gd name="connsiteX2" fmla="*/ 6689557 w 6689557"/>
                  <a:gd name="connsiteY2" fmla="*/ 0 h 4463716"/>
                  <a:gd name="connsiteX3" fmla="*/ 6689557 w 6689557"/>
                  <a:gd name="connsiteY3" fmla="*/ 4013465 h 4463716"/>
                  <a:gd name="connsiteX4" fmla="*/ 2231858 w 6689557"/>
                  <a:gd name="connsiteY4" fmla="*/ 4463716 h 4463716"/>
                  <a:gd name="connsiteX5" fmla="*/ 2225841 w 6689557"/>
                  <a:gd name="connsiteY5" fmla="*/ 4463716 h 4463716"/>
                  <a:gd name="connsiteX6" fmla="*/ 2225841 w 6689557"/>
                  <a:gd name="connsiteY6" fmla="*/ 4463412 h 4463716"/>
                  <a:gd name="connsiteX7" fmla="*/ 2003663 w 6689557"/>
                  <a:gd name="connsiteY7" fmla="*/ 4452193 h 4463716"/>
                  <a:gd name="connsiteX8" fmla="*/ 0 w 6689557"/>
                  <a:gd name="connsiteY8" fmla="*/ 2231858 h 4463716"/>
                  <a:gd name="connsiteX9" fmla="*/ 2003663 w 6689557"/>
                  <a:gd name="connsiteY9" fmla="*/ 11523 h 4463716"/>
                  <a:gd name="connsiteX10" fmla="*/ 2225841 w 6689557"/>
                  <a:gd name="connsiteY10" fmla="*/ 304 h 4463716"/>
                  <a:gd name="connsiteX11" fmla="*/ 2225841 w 6689557"/>
                  <a:gd name="connsiteY11" fmla="*/ 0 h 4463716"/>
                  <a:gd name="connsiteX0" fmla="*/ 2225841 w 6832973"/>
                  <a:gd name="connsiteY0" fmla="*/ 0 h 4463716"/>
                  <a:gd name="connsiteX1" fmla="*/ 2231858 w 6832973"/>
                  <a:gd name="connsiteY1" fmla="*/ 0 h 4463716"/>
                  <a:gd name="connsiteX2" fmla="*/ 6689557 w 6832973"/>
                  <a:gd name="connsiteY2" fmla="*/ 0 h 4463716"/>
                  <a:gd name="connsiteX3" fmla="*/ 6832973 w 6832973"/>
                  <a:gd name="connsiteY3" fmla="*/ 4228802 h 4463716"/>
                  <a:gd name="connsiteX4" fmla="*/ 2231858 w 6832973"/>
                  <a:gd name="connsiteY4" fmla="*/ 4463716 h 4463716"/>
                  <a:gd name="connsiteX5" fmla="*/ 2225841 w 6832973"/>
                  <a:gd name="connsiteY5" fmla="*/ 4463716 h 4463716"/>
                  <a:gd name="connsiteX6" fmla="*/ 2225841 w 6832973"/>
                  <a:gd name="connsiteY6" fmla="*/ 4463412 h 4463716"/>
                  <a:gd name="connsiteX7" fmla="*/ 2003663 w 6832973"/>
                  <a:gd name="connsiteY7" fmla="*/ 4452193 h 4463716"/>
                  <a:gd name="connsiteX8" fmla="*/ 0 w 6832973"/>
                  <a:gd name="connsiteY8" fmla="*/ 2231858 h 4463716"/>
                  <a:gd name="connsiteX9" fmla="*/ 2003663 w 6832973"/>
                  <a:gd name="connsiteY9" fmla="*/ 11523 h 4463716"/>
                  <a:gd name="connsiteX10" fmla="*/ 2225841 w 6832973"/>
                  <a:gd name="connsiteY10" fmla="*/ 304 h 4463716"/>
                  <a:gd name="connsiteX11" fmla="*/ 2225841 w 6832973"/>
                  <a:gd name="connsiteY11" fmla="*/ 0 h 446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32973" h="4463716">
                    <a:moveTo>
                      <a:pt x="2225841" y="0"/>
                    </a:moveTo>
                    <a:lnTo>
                      <a:pt x="2231858" y="0"/>
                    </a:lnTo>
                    <a:lnTo>
                      <a:pt x="6689557" y="0"/>
                    </a:lnTo>
                    <a:lnTo>
                      <a:pt x="6832973" y="4228802"/>
                    </a:lnTo>
                    <a:lnTo>
                      <a:pt x="2231858" y="4463716"/>
                    </a:lnTo>
                    <a:lnTo>
                      <a:pt x="2225841" y="4463716"/>
                    </a:lnTo>
                    <a:lnTo>
                      <a:pt x="2225841" y="4463412"/>
                    </a:lnTo>
                    <a:lnTo>
                      <a:pt x="2003663" y="4452193"/>
                    </a:lnTo>
                    <a:cubicBezTo>
                      <a:pt x="878236" y="4337900"/>
                      <a:pt x="0" y="3387440"/>
                      <a:pt x="0" y="2231858"/>
                    </a:cubicBezTo>
                    <a:cubicBezTo>
                      <a:pt x="0" y="1076276"/>
                      <a:pt x="878236" y="125816"/>
                      <a:pt x="2003663" y="11523"/>
                    </a:cubicBezTo>
                    <a:lnTo>
                      <a:pt x="2225841" y="304"/>
                    </a:lnTo>
                    <a:lnTo>
                      <a:pt x="2225841" y="0"/>
                    </a:ln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lumMod val="85000"/>
                    </a:schemeClr>
                  </a:gs>
                  <a:gs pos="2200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50800" dir="18000000" sx="88000" sy="88000" algn="ctr" rotWithShape="0">
                  <a:srgbClr val="000000">
                    <a:alpha val="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46" name="手繪多邊形 45"/>
              <p:cNvSpPr/>
              <p:nvPr/>
            </p:nvSpPr>
            <p:spPr>
              <a:xfrm>
                <a:off x="11473978" y="5118351"/>
                <a:ext cx="814113" cy="844011"/>
              </a:xfrm>
              <a:custGeom>
                <a:avLst/>
                <a:gdLst>
                  <a:gd name="connsiteX0" fmla="*/ 2225841 w 6689557"/>
                  <a:gd name="connsiteY0" fmla="*/ 0 h 4463716"/>
                  <a:gd name="connsiteX1" fmla="*/ 2231858 w 6689557"/>
                  <a:gd name="connsiteY1" fmla="*/ 0 h 4463716"/>
                  <a:gd name="connsiteX2" fmla="*/ 6689557 w 6689557"/>
                  <a:gd name="connsiteY2" fmla="*/ 0 h 4463716"/>
                  <a:gd name="connsiteX3" fmla="*/ 6689557 w 6689557"/>
                  <a:gd name="connsiteY3" fmla="*/ 4463716 h 4463716"/>
                  <a:gd name="connsiteX4" fmla="*/ 2231858 w 6689557"/>
                  <a:gd name="connsiteY4" fmla="*/ 4463716 h 4463716"/>
                  <a:gd name="connsiteX5" fmla="*/ 2225841 w 6689557"/>
                  <a:gd name="connsiteY5" fmla="*/ 4463716 h 4463716"/>
                  <a:gd name="connsiteX6" fmla="*/ 2225841 w 6689557"/>
                  <a:gd name="connsiteY6" fmla="*/ 4463412 h 4463716"/>
                  <a:gd name="connsiteX7" fmla="*/ 2003663 w 6689557"/>
                  <a:gd name="connsiteY7" fmla="*/ 4452193 h 4463716"/>
                  <a:gd name="connsiteX8" fmla="*/ 0 w 6689557"/>
                  <a:gd name="connsiteY8" fmla="*/ 2231858 h 4463716"/>
                  <a:gd name="connsiteX9" fmla="*/ 2003663 w 6689557"/>
                  <a:gd name="connsiteY9" fmla="*/ 11523 h 4463716"/>
                  <a:gd name="connsiteX10" fmla="*/ 2225841 w 6689557"/>
                  <a:gd name="connsiteY10" fmla="*/ 304 h 4463716"/>
                  <a:gd name="connsiteX0" fmla="*/ 2225841 w 6689557"/>
                  <a:gd name="connsiteY0" fmla="*/ 0 h 4463716"/>
                  <a:gd name="connsiteX1" fmla="*/ 2231858 w 6689557"/>
                  <a:gd name="connsiteY1" fmla="*/ 0 h 4463716"/>
                  <a:gd name="connsiteX2" fmla="*/ 6689557 w 6689557"/>
                  <a:gd name="connsiteY2" fmla="*/ 0 h 4463716"/>
                  <a:gd name="connsiteX3" fmla="*/ 6689557 w 6689557"/>
                  <a:gd name="connsiteY3" fmla="*/ 4013465 h 4463716"/>
                  <a:gd name="connsiteX4" fmla="*/ 2231858 w 6689557"/>
                  <a:gd name="connsiteY4" fmla="*/ 4463716 h 4463716"/>
                  <a:gd name="connsiteX5" fmla="*/ 2225841 w 6689557"/>
                  <a:gd name="connsiteY5" fmla="*/ 4463716 h 4463716"/>
                  <a:gd name="connsiteX6" fmla="*/ 2225841 w 6689557"/>
                  <a:gd name="connsiteY6" fmla="*/ 4463412 h 4463716"/>
                  <a:gd name="connsiteX7" fmla="*/ 2003663 w 6689557"/>
                  <a:gd name="connsiteY7" fmla="*/ 4452193 h 4463716"/>
                  <a:gd name="connsiteX8" fmla="*/ 0 w 6689557"/>
                  <a:gd name="connsiteY8" fmla="*/ 2231858 h 4463716"/>
                  <a:gd name="connsiteX9" fmla="*/ 2003663 w 6689557"/>
                  <a:gd name="connsiteY9" fmla="*/ 11523 h 4463716"/>
                  <a:gd name="connsiteX10" fmla="*/ 2225841 w 6689557"/>
                  <a:gd name="connsiteY10" fmla="*/ 304 h 4463716"/>
                  <a:gd name="connsiteX11" fmla="*/ 2225841 w 6689557"/>
                  <a:gd name="connsiteY11" fmla="*/ 0 h 4463716"/>
                  <a:gd name="connsiteX0" fmla="*/ 2225841 w 6832973"/>
                  <a:gd name="connsiteY0" fmla="*/ 0 h 4463716"/>
                  <a:gd name="connsiteX1" fmla="*/ 2231858 w 6832973"/>
                  <a:gd name="connsiteY1" fmla="*/ 0 h 4463716"/>
                  <a:gd name="connsiteX2" fmla="*/ 6689557 w 6832973"/>
                  <a:gd name="connsiteY2" fmla="*/ 0 h 4463716"/>
                  <a:gd name="connsiteX3" fmla="*/ 6832973 w 6832973"/>
                  <a:gd name="connsiteY3" fmla="*/ 4228802 h 4463716"/>
                  <a:gd name="connsiteX4" fmla="*/ 2231858 w 6832973"/>
                  <a:gd name="connsiteY4" fmla="*/ 4463716 h 4463716"/>
                  <a:gd name="connsiteX5" fmla="*/ 2225841 w 6832973"/>
                  <a:gd name="connsiteY5" fmla="*/ 4463716 h 4463716"/>
                  <a:gd name="connsiteX6" fmla="*/ 2225841 w 6832973"/>
                  <a:gd name="connsiteY6" fmla="*/ 4463412 h 4463716"/>
                  <a:gd name="connsiteX7" fmla="*/ 2003663 w 6832973"/>
                  <a:gd name="connsiteY7" fmla="*/ 4452193 h 4463716"/>
                  <a:gd name="connsiteX8" fmla="*/ 0 w 6832973"/>
                  <a:gd name="connsiteY8" fmla="*/ 2231858 h 4463716"/>
                  <a:gd name="connsiteX9" fmla="*/ 2003663 w 6832973"/>
                  <a:gd name="connsiteY9" fmla="*/ 11523 h 4463716"/>
                  <a:gd name="connsiteX10" fmla="*/ 2225841 w 6832973"/>
                  <a:gd name="connsiteY10" fmla="*/ 304 h 4463716"/>
                  <a:gd name="connsiteX11" fmla="*/ 2225841 w 6832973"/>
                  <a:gd name="connsiteY11" fmla="*/ 0 h 4463716"/>
                  <a:gd name="connsiteX0" fmla="*/ 1326465 w 5933597"/>
                  <a:gd name="connsiteY0" fmla="*/ 0 h 4463716"/>
                  <a:gd name="connsiteX1" fmla="*/ 1332482 w 5933597"/>
                  <a:gd name="connsiteY1" fmla="*/ 0 h 4463716"/>
                  <a:gd name="connsiteX2" fmla="*/ 5790181 w 5933597"/>
                  <a:gd name="connsiteY2" fmla="*/ 0 h 4463716"/>
                  <a:gd name="connsiteX3" fmla="*/ 5933597 w 5933597"/>
                  <a:gd name="connsiteY3" fmla="*/ 4228802 h 4463716"/>
                  <a:gd name="connsiteX4" fmla="*/ 1332482 w 5933597"/>
                  <a:gd name="connsiteY4" fmla="*/ 4463716 h 4463716"/>
                  <a:gd name="connsiteX5" fmla="*/ 1326465 w 5933597"/>
                  <a:gd name="connsiteY5" fmla="*/ 4463716 h 4463716"/>
                  <a:gd name="connsiteX6" fmla="*/ 1326465 w 5933597"/>
                  <a:gd name="connsiteY6" fmla="*/ 4463412 h 4463716"/>
                  <a:gd name="connsiteX7" fmla="*/ 1104287 w 5933597"/>
                  <a:gd name="connsiteY7" fmla="*/ 4452193 h 4463716"/>
                  <a:gd name="connsiteX8" fmla="*/ 28 w 5933597"/>
                  <a:gd name="connsiteY8" fmla="*/ 2251434 h 4463716"/>
                  <a:gd name="connsiteX9" fmla="*/ 1104287 w 5933597"/>
                  <a:gd name="connsiteY9" fmla="*/ 11523 h 4463716"/>
                  <a:gd name="connsiteX10" fmla="*/ 1326465 w 5933597"/>
                  <a:gd name="connsiteY10" fmla="*/ 304 h 4463716"/>
                  <a:gd name="connsiteX11" fmla="*/ 1326465 w 5933597"/>
                  <a:gd name="connsiteY11" fmla="*/ 0 h 446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33597" h="4463716">
                    <a:moveTo>
                      <a:pt x="1326465" y="0"/>
                    </a:moveTo>
                    <a:lnTo>
                      <a:pt x="1332482" y="0"/>
                    </a:lnTo>
                    <a:lnTo>
                      <a:pt x="5790181" y="0"/>
                    </a:lnTo>
                    <a:lnTo>
                      <a:pt x="5933597" y="4228802"/>
                    </a:lnTo>
                    <a:lnTo>
                      <a:pt x="1332482" y="4463716"/>
                    </a:lnTo>
                    <a:lnTo>
                      <a:pt x="1326465" y="4463716"/>
                    </a:lnTo>
                    <a:lnTo>
                      <a:pt x="1326465" y="4463412"/>
                    </a:lnTo>
                    <a:lnTo>
                      <a:pt x="1104287" y="4452193"/>
                    </a:lnTo>
                    <a:cubicBezTo>
                      <a:pt x="-21140" y="4337900"/>
                      <a:pt x="28" y="3407016"/>
                      <a:pt x="28" y="2251434"/>
                    </a:cubicBezTo>
                    <a:cubicBezTo>
                      <a:pt x="28" y="1095852"/>
                      <a:pt x="-21140" y="125816"/>
                      <a:pt x="1104287" y="11523"/>
                    </a:cubicBezTo>
                    <a:lnTo>
                      <a:pt x="1326465" y="304"/>
                    </a:lnTo>
                    <a:lnTo>
                      <a:pt x="1326465" y="0"/>
                    </a:lnTo>
                    <a:close/>
                  </a:path>
                </a:pathLst>
              </a:custGeom>
              <a:gradFill>
                <a:gsLst>
                  <a:gs pos="98000">
                    <a:schemeClr val="accent2">
                      <a:lumMod val="50000"/>
                    </a:schemeClr>
                  </a:gs>
                  <a:gs pos="22000">
                    <a:schemeClr val="accent2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18000000" sx="88000" sy="88000" algn="ctr" rotWithShape="0">
                  <a:srgbClr val="000000">
                    <a:alpha val="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47" name="橢圓 46"/>
              <p:cNvSpPr/>
              <p:nvPr/>
            </p:nvSpPr>
            <p:spPr>
              <a:xfrm>
                <a:off x="11598756" y="5822821"/>
                <a:ext cx="80956" cy="80956"/>
              </a:xfrm>
              <a:prstGeom prst="ellipse">
                <a:avLst/>
              </a:prstGeom>
              <a:gradFill flip="none" rotWithShape="1">
                <a:gsLst>
                  <a:gs pos="98000">
                    <a:schemeClr val="accent2"/>
                  </a:gs>
                  <a:gs pos="22000">
                    <a:schemeClr val="accent2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50800" dir="18120000" sx="49000" sy="49000" algn="ctr" rotWithShape="0">
                  <a:srgbClr val="000000">
                    <a:alpha val="1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48" name="橢圓 47"/>
              <p:cNvSpPr/>
              <p:nvPr/>
            </p:nvSpPr>
            <p:spPr>
              <a:xfrm>
                <a:off x="11744703" y="5813368"/>
                <a:ext cx="80956" cy="80956"/>
              </a:xfrm>
              <a:prstGeom prst="ellipse">
                <a:avLst/>
              </a:prstGeom>
              <a:gradFill flip="none" rotWithShape="1">
                <a:gsLst>
                  <a:gs pos="98000">
                    <a:schemeClr val="accent2"/>
                  </a:gs>
                  <a:gs pos="22000">
                    <a:schemeClr val="accent2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50800" dir="18120000" sx="49000" sy="49000" algn="ctr" rotWithShape="0">
                  <a:srgbClr val="000000">
                    <a:alpha val="1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sp>
          <p:nvSpPr>
            <p:cNvPr id="49" name="摺角紙張 48"/>
            <p:cNvSpPr/>
            <p:nvPr/>
          </p:nvSpPr>
          <p:spPr>
            <a:xfrm rot="10800000">
              <a:off x="3718070" y="2776405"/>
              <a:ext cx="1142993" cy="2533833"/>
            </a:xfrm>
            <a:prstGeom prst="foldedCorner">
              <a:avLst/>
            </a:prstGeom>
            <a:gradFill>
              <a:gsLst>
                <a:gs pos="9800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20000"/>
                    <a:lumOff val="80000"/>
                  </a:schemeClr>
                </a:gs>
              </a:gsLst>
              <a:lin ang="0" scaled="1"/>
            </a:gradFill>
            <a:ln w="3175">
              <a:solidFill>
                <a:srgbClr val="F4D3CD"/>
              </a:solidFill>
            </a:ln>
            <a:effectLst>
              <a:outerShdw blurRad="50800" dist="50800" dir="19200000" sx="97000" sy="97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0" name="等腰三角形 49"/>
            <p:cNvSpPr/>
            <p:nvPr/>
          </p:nvSpPr>
          <p:spPr>
            <a:xfrm>
              <a:off x="4043974" y="2965009"/>
              <a:ext cx="538087" cy="485918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 w="190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3" name="等腰三角形 52"/>
            <p:cNvSpPr/>
            <p:nvPr/>
          </p:nvSpPr>
          <p:spPr>
            <a:xfrm>
              <a:off x="4038244" y="3684994"/>
              <a:ext cx="538087" cy="485918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4" name="等腰三角形 53"/>
            <p:cNvSpPr/>
            <p:nvPr/>
          </p:nvSpPr>
          <p:spPr>
            <a:xfrm>
              <a:off x="4031673" y="4426537"/>
              <a:ext cx="538087" cy="485918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 w="190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9" name="弧形 148"/>
            <p:cNvSpPr/>
            <p:nvPr/>
          </p:nvSpPr>
          <p:spPr>
            <a:xfrm rot="16200000">
              <a:off x="4098644" y="5257787"/>
              <a:ext cx="267498" cy="847453"/>
            </a:xfrm>
            <a:prstGeom prst="arc">
              <a:avLst>
                <a:gd name="adj1" fmla="val 19175391"/>
                <a:gd name="adj2" fmla="val 3704348"/>
              </a:avLst>
            </a:prstGeom>
            <a:ln w="2540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1" name="手繪多邊形 50"/>
            <p:cNvSpPr/>
            <p:nvPr/>
          </p:nvSpPr>
          <p:spPr>
            <a:xfrm rot="400229" flipH="1">
              <a:off x="3880427" y="5178063"/>
              <a:ext cx="379552" cy="735588"/>
            </a:xfrm>
            <a:custGeom>
              <a:avLst/>
              <a:gdLst>
                <a:gd name="connsiteX0" fmla="*/ 452469 w 452469"/>
                <a:gd name="connsiteY0" fmla="*/ 387916 h 862395"/>
                <a:gd name="connsiteX1" fmla="*/ 287275 w 452469"/>
                <a:gd name="connsiteY1" fmla="*/ 861945 h 862395"/>
                <a:gd name="connsiteX2" fmla="*/ 13744 w 452469"/>
                <a:gd name="connsiteY2" fmla="*/ 675963 h 862395"/>
                <a:gd name="connsiteX3" fmla="*/ 122593 w 452469"/>
                <a:gd name="connsiteY3" fmla="*/ 363618 h 862395"/>
                <a:gd name="connsiteX4" fmla="*/ 204592 w 452469"/>
                <a:gd name="connsiteY4" fmla="*/ 327439 h 862395"/>
                <a:gd name="connsiteX5" fmla="*/ 208495 w 452469"/>
                <a:gd name="connsiteY5" fmla="*/ 327095 h 862395"/>
                <a:gd name="connsiteX6" fmla="*/ 205063 w 452469"/>
                <a:gd name="connsiteY6" fmla="*/ 234876 h 862395"/>
                <a:gd name="connsiteX7" fmla="*/ 333112 w 452469"/>
                <a:gd name="connsiteY7" fmla="*/ 0 h 862395"/>
                <a:gd name="connsiteX8" fmla="*/ 449518 w 452469"/>
                <a:gd name="connsiteY8" fmla="*/ 385593 h 862395"/>
                <a:gd name="connsiteX9" fmla="*/ 449398 w 452469"/>
                <a:gd name="connsiteY9" fmla="*/ 385979 h 86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469" h="862395">
                  <a:moveTo>
                    <a:pt x="452469" y="387916"/>
                  </a:moveTo>
                  <a:lnTo>
                    <a:pt x="287275" y="861945"/>
                  </a:lnTo>
                  <a:cubicBezTo>
                    <a:pt x="164516" y="868996"/>
                    <a:pt x="52327" y="792715"/>
                    <a:pt x="13744" y="675963"/>
                  </a:cubicBezTo>
                  <a:cubicBezTo>
                    <a:pt x="-24838" y="559211"/>
                    <a:pt x="19806" y="431102"/>
                    <a:pt x="122593" y="363618"/>
                  </a:cubicBezTo>
                  <a:cubicBezTo>
                    <a:pt x="148290" y="346746"/>
                    <a:pt x="176019" y="334716"/>
                    <a:pt x="204592" y="327439"/>
                  </a:cubicBezTo>
                  <a:lnTo>
                    <a:pt x="208495" y="327095"/>
                  </a:lnTo>
                  <a:lnTo>
                    <a:pt x="205063" y="234876"/>
                  </a:lnTo>
                  <a:cubicBezTo>
                    <a:pt x="213340" y="100577"/>
                    <a:pt x="268173" y="0"/>
                    <a:pt x="333112" y="0"/>
                  </a:cubicBezTo>
                  <a:lnTo>
                    <a:pt x="449518" y="385593"/>
                  </a:lnTo>
                  <a:lnTo>
                    <a:pt x="449398" y="385979"/>
                  </a:lnTo>
                  <a:close/>
                </a:path>
              </a:pathLst>
            </a:custGeom>
            <a:gradFill flip="none" rotWithShape="1">
              <a:gsLst>
                <a:gs pos="98000">
                  <a:schemeClr val="accent2">
                    <a:lumMod val="77000"/>
                    <a:lumOff val="23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203200" dir="10620000" sx="43000" sy="43000" algn="ctr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baseline="-25000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1085420" y="4116186"/>
            <a:ext cx="2244711" cy="723450"/>
            <a:chOff x="1057288" y="3778560"/>
            <a:chExt cx="2244711" cy="723450"/>
          </a:xfrm>
        </p:grpSpPr>
        <p:sp>
          <p:nvSpPr>
            <p:cNvPr id="65" name="圓角矩形 64"/>
            <p:cNvSpPr/>
            <p:nvPr/>
          </p:nvSpPr>
          <p:spPr>
            <a:xfrm>
              <a:off x="1057288" y="3910661"/>
              <a:ext cx="1886874" cy="348424"/>
            </a:xfrm>
            <a:prstGeom prst="roundRect">
              <a:avLst>
                <a:gd name="adj" fmla="val 50000"/>
              </a:avLst>
            </a:prstGeom>
            <a:solidFill>
              <a:srgbClr val="D88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141780" y="3939984"/>
              <a:ext cx="1735305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zh-HK" altLang="en-US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提供指定的關聯詞</a:t>
              </a:r>
              <a:endParaRPr lang="en-US" altLang="zh-HK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" name="弧形 1"/>
            <p:cNvSpPr/>
            <p:nvPr/>
          </p:nvSpPr>
          <p:spPr>
            <a:xfrm rot="5150499">
              <a:off x="2576992" y="3777003"/>
              <a:ext cx="723450" cy="726564"/>
            </a:xfrm>
            <a:prstGeom prst="arc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000253" y="1947575"/>
            <a:ext cx="2552963" cy="730069"/>
            <a:chOff x="2831441" y="1835033"/>
            <a:chExt cx="2552963" cy="730069"/>
          </a:xfrm>
        </p:grpSpPr>
        <p:sp>
          <p:nvSpPr>
            <p:cNvPr id="66" name="圓角矩形 65"/>
            <p:cNvSpPr/>
            <p:nvPr/>
          </p:nvSpPr>
          <p:spPr>
            <a:xfrm>
              <a:off x="3141314" y="2216678"/>
              <a:ext cx="2243090" cy="348424"/>
            </a:xfrm>
            <a:prstGeom prst="roundRect">
              <a:avLst>
                <a:gd name="adj" fmla="val 50000"/>
              </a:avLst>
            </a:prstGeom>
            <a:solidFill>
              <a:srgbClr val="D88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205884" y="2234568"/>
              <a:ext cx="210826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TW" altLang="en-US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提供</a:t>
              </a:r>
              <a:r>
                <a:rPr lang="zh-HK" altLang="en-US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一些</a:t>
              </a:r>
              <a:r>
                <a:rPr lang="zh-TW" altLang="en-US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關聯詞</a:t>
              </a:r>
              <a:r>
                <a:rPr lang="zh-HK" altLang="en-US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作選擇</a:t>
              </a:r>
              <a:endParaRPr lang="en-US" altLang="zh-HK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弧形 58"/>
            <p:cNvSpPr/>
            <p:nvPr/>
          </p:nvSpPr>
          <p:spPr>
            <a:xfrm rot="16916511">
              <a:off x="2832998" y="1833476"/>
              <a:ext cx="723450" cy="726564"/>
            </a:xfrm>
            <a:prstGeom prst="arc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5738597" y="4130279"/>
            <a:ext cx="2781796" cy="1062349"/>
            <a:chOff x="5710465" y="3792653"/>
            <a:chExt cx="2781796" cy="1062349"/>
          </a:xfrm>
        </p:grpSpPr>
        <p:grpSp>
          <p:nvGrpSpPr>
            <p:cNvPr id="14" name="群組 13"/>
            <p:cNvGrpSpPr/>
            <p:nvPr/>
          </p:nvGrpSpPr>
          <p:grpSpPr>
            <a:xfrm>
              <a:off x="5710465" y="4026283"/>
              <a:ext cx="2243090" cy="348424"/>
              <a:chOff x="5710465" y="4026283"/>
              <a:chExt cx="2243090" cy="348424"/>
            </a:xfrm>
          </p:grpSpPr>
          <p:sp>
            <p:nvSpPr>
              <p:cNvPr id="76" name="圓角矩形 75"/>
              <p:cNvSpPr/>
              <p:nvPr/>
            </p:nvSpPr>
            <p:spPr>
              <a:xfrm>
                <a:off x="5710465" y="4026283"/>
                <a:ext cx="2243090" cy="348424"/>
              </a:xfrm>
              <a:prstGeom prst="roundRect">
                <a:avLst>
                  <a:gd name="adj" fmla="val 50000"/>
                </a:avLst>
              </a:prstGeom>
              <a:solidFill>
                <a:srgbClr val="D888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5810337" y="4042518"/>
                <a:ext cx="2108269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/>
                <a:r>
                  <a:rPr lang="zh-TW" altLang="en-US" sz="15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讓學生自由選用關聯詞</a:t>
                </a:r>
                <a:endParaRPr lang="en-US" altLang="zh-TW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60" name="弧形 59"/>
            <p:cNvSpPr/>
            <p:nvPr/>
          </p:nvSpPr>
          <p:spPr>
            <a:xfrm rot="5400000">
              <a:off x="7360673" y="3723415"/>
              <a:ext cx="1062349" cy="1200826"/>
            </a:xfrm>
            <a:prstGeom prst="arc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1" name="群組 60"/>
          <p:cNvGrpSpPr/>
          <p:nvPr/>
        </p:nvGrpSpPr>
        <p:grpSpPr>
          <a:xfrm>
            <a:off x="0" y="254001"/>
            <a:ext cx="526555" cy="5835576"/>
            <a:chOff x="0" y="254001"/>
            <a:chExt cx="526555" cy="5835576"/>
          </a:xfrm>
        </p:grpSpPr>
        <p:sp>
          <p:nvSpPr>
            <p:cNvPr id="62" name="圓角化單一角落矩形 61"/>
            <p:cNvSpPr/>
            <p:nvPr/>
          </p:nvSpPr>
          <p:spPr>
            <a:xfrm>
              <a:off x="0" y="254002"/>
              <a:ext cx="526555" cy="5835574"/>
            </a:xfrm>
            <a:prstGeom prst="round1Rect">
              <a:avLst/>
            </a:prstGeom>
            <a:solidFill>
              <a:srgbClr val="FDF5ED"/>
            </a:solidFill>
            <a:ln>
              <a:noFill/>
            </a:ln>
            <a:effectLst>
              <a:outerShdw blurRad="444500" dir="12900000" algn="ctr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0" y="254001"/>
              <a:ext cx="92703" cy="5835576"/>
            </a:xfrm>
            <a:prstGeom prst="rect">
              <a:avLst/>
            </a:prstGeom>
            <a:gradFill>
              <a:gsLst>
                <a:gs pos="98000">
                  <a:srgbClr val="B06008"/>
                </a:gs>
                <a:gs pos="22000">
                  <a:schemeClr val="accent4">
                    <a:lumMod val="40000"/>
                    <a:lumOff val="60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41061" y="298904"/>
              <a:ext cx="440890" cy="34255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b="1" spc="300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anose="020B0604030504040204" pitchFamily="34" charset="-128"/>
                </a:rPr>
                <a:t>提升學生語言組織能力</a:t>
              </a:r>
              <a:endParaRPr lang="zh-HK" altLang="en-US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40EA60-0F99-43B3-875F-5534526580A4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4629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174391" y="1487741"/>
            <a:ext cx="1486505" cy="2957434"/>
            <a:chOff x="1174391" y="1107917"/>
            <a:chExt cx="1486505" cy="2957434"/>
          </a:xfrm>
        </p:grpSpPr>
        <p:sp>
          <p:nvSpPr>
            <p:cNvPr id="13" name="弧形 12"/>
            <p:cNvSpPr/>
            <p:nvPr/>
          </p:nvSpPr>
          <p:spPr>
            <a:xfrm rot="16379504" flipH="1">
              <a:off x="1839466" y="1913393"/>
              <a:ext cx="271999" cy="847453"/>
            </a:xfrm>
            <a:prstGeom prst="arc">
              <a:avLst>
                <a:gd name="adj1" fmla="val 19175391"/>
                <a:gd name="adj2" fmla="val 3704348"/>
              </a:avLst>
            </a:prstGeom>
            <a:ln w="2540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" name="手繪多邊形 13"/>
            <p:cNvSpPr/>
            <p:nvPr/>
          </p:nvSpPr>
          <p:spPr>
            <a:xfrm rot="5400000" flipH="1" flipV="1">
              <a:off x="1400527" y="2223093"/>
              <a:ext cx="1217813" cy="580333"/>
            </a:xfrm>
            <a:custGeom>
              <a:avLst/>
              <a:gdLst>
                <a:gd name="connsiteX0" fmla="*/ 532592 w 1304124"/>
                <a:gd name="connsiteY0" fmla="*/ 695213 h 695213"/>
                <a:gd name="connsiteX1" fmla="*/ 1044086 w 1304124"/>
                <a:gd name="connsiteY1" fmla="*/ 695213 h 695213"/>
                <a:gd name="connsiteX2" fmla="*/ 1044086 w 1304124"/>
                <a:gd name="connsiteY2" fmla="*/ 694441 h 695213"/>
                <a:gd name="connsiteX3" fmla="*/ 1049690 w 1304124"/>
                <a:gd name="connsiteY3" fmla="*/ 695212 h 695213"/>
                <a:gd name="connsiteX4" fmla="*/ 1304124 w 1304124"/>
                <a:gd name="connsiteY4" fmla="*/ 347606 h 695213"/>
                <a:gd name="connsiteX5" fmla="*/ 1049690 w 1304124"/>
                <a:gd name="connsiteY5" fmla="*/ 0 h 695213"/>
                <a:gd name="connsiteX6" fmla="*/ 1044086 w 1304124"/>
                <a:gd name="connsiteY6" fmla="*/ 772 h 695213"/>
                <a:gd name="connsiteX7" fmla="*/ 1044086 w 1304124"/>
                <a:gd name="connsiteY7" fmla="*/ 1 h 695213"/>
                <a:gd name="connsiteX8" fmla="*/ 532592 w 1304124"/>
                <a:gd name="connsiteY8" fmla="*/ 1 h 695213"/>
                <a:gd name="connsiteX9" fmla="*/ 532592 w 1304124"/>
                <a:gd name="connsiteY9" fmla="*/ 2174 h 695213"/>
                <a:gd name="connsiteX10" fmla="*/ 137202 w 1304124"/>
                <a:gd name="connsiteY10" fmla="*/ 2174 h 695213"/>
                <a:gd name="connsiteX11" fmla="*/ 60607 w 1304124"/>
                <a:gd name="connsiteY11" fmla="*/ 78769 h 695213"/>
                <a:gd name="connsiteX12" fmla="*/ 137202 w 1304124"/>
                <a:gd name="connsiteY12" fmla="*/ 155364 h 695213"/>
                <a:gd name="connsiteX13" fmla="*/ 532592 w 1304124"/>
                <a:gd name="connsiteY13" fmla="*/ 155364 h 695213"/>
                <a:gd name="connsiteX14" fmla="*/ 532592 w 1304124"/>
                <a:gd name="connsiteY14" fmla="*/ 179497 h 695213"/>
                <a:gd name="connsiteX15" fmla="*/ 110436 w 1304124"/>
                <a:gd name="connsiteY15" fmla="*/ 179497 h 695213"/>
                <a:gd name="connsiteX16" fmla="*/ 33841 w 1304124"/>
                <a:gd name="connsiteY16" fmla="*/ 256092 h 695213"/>
                <a:gd name="connsiteX17" fmla="*/ 110436 w 1304124"/>
                <a:gd name="connsiteY17" fmla="*/ 332687 h 695213"/>
                <a:gd name="connsiteX18" fmla="*/ 532592 w 1304124"/>
                <a:gd name="connsiteY18" fmla="*/ 332687 h 695213"/>
                <a:gd name="connsiteX19" fmla="*/ 532592 w 1304124"/>
                <a:gd name="connsiteY19" fmla="*/ 359864 h 695213"/>
                <a:gd name="connsiteX20" fmla="*/ 76595 w 1304124"/>
                <a:gd name="connsiteY20" fmla="*/ 359864 h 695213"/>
                <a:gd name="connsiteX21" fmla="*/ 0 w 1304124"/>
                <a:gd name="connsiteY21" fmla="*/ 436459 h 695213"/>
                <a:gd name="connsiteX22" fmla="*/ 76595 w 1304124"/>
                <a:gd name="connsiteY22" fmla="*/ 513054 h 695213"/>
                <a:gd name="connsiteX23" fmla="*/ 532592 w 1304124"/>
                <a:gd name="connsiteY23" fmla="*/ 513054 h 695213"/>
                <a:gd name="connsiteX24" fmla="*/ 532592 w 1304124"/>
                <a:gd name="connsiteY24" fmla="*/ 540558 h 695213"/>
                <a:gd name="connsiteX25" fmla="*/ 120866 w 1304124"/>
                <a:gd name="connsiteY25" fmla="*/ 540558 h 695213"/>
                <a:gd name="connsiteX26" fmla="*/ 44271 w 1304124"/>
                <a:gd name="connsiteY26" fmla="*/ 617153 h 695213"/>
                <a:gd name="connsiteX27" fmla="*/ 120866 w 1304124"/>
                <a:gd name="connsiteY27" fmla="*/ 693748 h 695213"/>
                <a:gd name="connsiteX28" fmla="*/ 532592 w 1304124"/>
                <a:gd name="connsiteY28" fmla="*/ 693748 h 69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04124" h="695213">
                  <a:moveTo>
                    <a:pt x="532592" y="695213"/>
                  </a:moveTo>
                  <a:lnTo>
                    <a:pt x="1044086" y="695213"/>
                  </a:lnTo>
                  <a:lnTo>
                    <a:pt x="1044086" y="694441"/>
                  </a:lnTo>
                  <a:lnTo>
                    <a:pt x="1049690" y="695212"/>
                  </a:lnTo>
                  <a:cubicBezTo>
                    <a:pt x="1190210" y="695212"/>
                    <a:pt x="1304124" y="539583"/>
                    <a:pt x="1304124" y="347606"/>
                  </a:cubicBezTo>
                  <a:cubicBezTo>
                    <a:pt x="1304124" y="155629"/>
                    <a:pt x="1190210" y="0"/>
                    <a:pt x="1049690" y="0"/>
                  </a:cubicBezTo>
                  <a:lnTo>
                    <a:pt x="1044086" y="772"/>
                  </a:lnTo>
                  <a:lnTo>
                    <a:pt x="1044086" y="1"/>
                  </a:lnTo>
                  <a:lnTo>
                    <a:pt x="532592" y="1"/>
                  </a:lnTo>
                  <a:lnTo>
                    <a:pt x="532592" y="2174"/>
                  </a:lnTo>
                  <a:lnTo>
                    <a:pt x="137202" y="2174"/>
                  </a:lnTo>
                  <a:cubicBezTo>
                    <a:pt x="94900" y="2174"/>
                    <a:pt x="60607" y="36467"/>
                    <a:pt x="60607" y="78769"/>
                  </a:cubicBezTo>
                  <a:cubicBezTo>
                    <a:pt x="60607" y="121071"/>
                    <a:pt x="94900" y="155364"/>
                    <a:pt x="137202" y="155364"/>
                  </a:cubicBezTo>
                  <a:lnTo>
                    <a:pt x="532592" y="155364"/>
                  </a:lnTo>
                  <a:lnTo>
                    <a:pt x="532592" y="179497"/>
                  </a:lnTo>
                  <a:lnTo>
                    <a:pt x="110436" y="179497"/>
                  </a:lnTo>
                  <a:cubicBezTo>
                    <a:pt x="68134" y="179497"/>
                    <a:pt x="33841" y="213790"/>
                    <a:pt x="33841" y="256092"/>
                  </a:cubicBezTo>
                  <a:cubicBezTo>
                    <a:pt x="33841" y="298394"/>
                    <a:pt x="68134" y="332687"/>
                    <a:pt x="110436" y="332687"/>
                  </a:cubicBezTo>
                  <a:lnTo>
                    <a:pt x="532592" y="332687"/>
                  </a:lnTo>
                  <a:lnTo>
                    <a:pt x="532592" y="359864"/>
                  </a:lnTo>
                  <a:lnTo>
                    <a:pt x="76595" y="359864"/>
                  </a:lnTo>
                  <a:cubicBezTo>
                    <a:pt x="34293" y="359864"/>
                    <a:pt x="0" y="394157"/>
                    <a:pt x="0" y="436459"/>
                  </a:cubicBezTo>
                  <a:cubicBezTo>
                    <a:pt x="0" y="478761"/>
                    <a:pt x="34293" y="513054"/>
                    <a:pt x="76595" y="513054"/>
                  </a:cubicBezTo>
                  <a:lnTo>
                    <a:pt x="532592" y="513054"/>
                  </a:lnTo>
                  <a:lnTo>
                    <a:pt x="532592" y="540558"/>
                  </a:lnTo>
                  <a:lnTo>
                    <a:pt x="120866" y="540558"/>
                  </a:lnTo>
                  <a:cubicBezTo>
                    <a:pt x="78564" y="540558"/>
                    <a:pt x="44271" y="574851"/>
                    <a:pt x="44271" y="617153"/>
                  </a:cubicBezTo>
                  <a:cubicBezTo>
                    <a:pt x="44271" y="659455"/>
                    <a:pt x="78564" y="693748"/>
                    <a:pt x="120866" y="693748"/>
                  </a:cubicBezTo>
                  <a:lnTo>
                    <a:pt x="532592" y="693748"/>
                  </a:lnTo>
                  <a:close/>
                </a:path>
              </a:pathLst>
            </a:custGeom>
            <a:gradFill>
              <a:gsLst>
                <a:gs pos="98000">
                  <a:schemeClr val="accent2">
                    <a:lumMod val="77000"/>
                    <a:lumOff val="23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50800" dir="18000000" sx="88000" sy="88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HK" altLang="en-US" baseline="-25000"/>
            </a:p>
          </p:txBody>
        </p:sp>
        <p:grpSp>
          <p:nvGrpSpPr>
            <p:cNvPr id="15" name="群組 14"/>
            <p:cNvGrpSpPr/>
            <p:nvPr/>
          </p:nvGrpSpPr>
          <p:grpSpPr>
            <a:xfrm rot="5400000" flipH="1">
              <a:off x="1492084" y="1134099"/>
              <a:ext cx="896375" cy="844011"/>
              <a:chOff x="11406548" y="5118351"/>
              <a:chExt cx="881543" cy="844011"/>
            </a:xfrm>
            <a:effectLst>
              <a:outerShdw blurRad="50800" dist="50800" dir="18000000" sx="88000" sy="88000" algn="ctr" rotWithShape="0">
                <a:srgbClr val="000000">
                  <a:alpha val="8000"/>
                </a:srgbClr>
              </a:outerShdw>
            </a:effectLst>
          </p:grpSpPr>
          <p:sp>
            <p:nvSpPr>
              <p:cNvPr id="16" name="手繪多邊形 15"/>
              <p:cNvSpPr/>
              <p:nvPr/>
            </p:nvSpPr>
            <p:spPr>
              <a:xfrm>
                <a:off x="11406548" y="5181030"/>
                <a:ext cx="173099" cy="686328"/>
              </a:xfrm>
              <a:custGeom>
                <a:avLst/>
                <a:gdLst>
                  <a:gd name="connsiteX0" fmla="*/ 2225841 w 6689557"/>
                  <a:gd name="connsiteY0" fmla="*/ 0 h 4463716"/>
                  <a:gd name="connsiteX1" fmla="*/ 2231858 w 6689557"/>
                  <a:gd name="connsiteY1" fmla="*/ 0 h 4463716"/>
                  <a:gd name="connsiteX2" fmla="*/ 6689557 w 6689557"/>
                  <a:gd name="connsiteY2" fmla="*/ 0 h 4463716"/>
                  <a:gd name="connsiteX3" fmla="*/ 6689557 w 6689557"/>
                  <a:gd name="connsiteY3" fmla="*/ 4463716 h 4463716"/>
                  <a:gd name="connsiteX4" fmla="*/ 2231858 w 6689557"/>
                  <a:gd name="connsiteY4" fmla="*/ 4463716 h 4463716"/>
                  <a:gd name="connsiteX5" fmla="*/ 2225841 w 6689557"/>
                  <a:gd name="connsiteY5" fmla="*/ 4463716 h 4463716"/>
                  <a:gd name="connsiteX6" fmla="*/ 2225841 w 6689557"/>
                  <a:gd name="connsiteY6" fmla="*/ 4463412 h 4463716"/>
                  <a:gd name="connsiteX7" fmla="*/ 2003663 w 6689557"/>
                  <a:gd name="connsiteY7" fmla="*/ 4452193 h 4463716"/>
                  <a:gd name="connsiteX8" fmla="*/ 0 w 6689557"/>
                  <a:gd name="connsiteY8" fmla="*/ 2231858 h 4463716"/>
                  <a:gd name="connsiteX9" fmla="*/ 2003663 w 6689557"/>
                  <a:gd name="connsiteY9" fmla="*/ 11523 h 4463716"/>
                  <a:gd name="connsiteX10" fmla="*/ 2225841 w 6689557"/>
                  <a:gd name="connsiteY10" fmla="*/ 304 h 4463716"/>
                  <a:gd name="connsiteX0" fmla="*/ 2225841 w 6689557"/>
                  <a:gd name="connsiteY0" fmla="*/ 0 h 4463716"/>
                  <a:gd name="connsiteX1" fmla="*/ 2231858 w 6689557"/>
                  <a:gd name="connsiteY1" fmla="*/ 0 h 4463716"/>
                  <a:gd name="connsiteX2" fmla="*/ 6689557 w 6689557"/>
                  <a:gd name="connsiteY2" fmla="*/ 0 h 4463716"/>
                  <a:gd name="connsiteX3" fmla="*/ 6689557 w 6689557"/>
                  <a:gd name="connsiteY3" fmla="*/ 4013465 h 4463716"/>
                  <a:gd name="connsiteX4" fmla="*/ 2231858 w 6689557"/>
                  <a:gd name="connsiteY4" fmla="*/ 4463716 h 4463716"/>
                  <a:gd name="connsiteX5" fmla="*/ 2225841 w 6689557"/>
                  <a:gd name="connsiteY5" fmla="*/ 4463716 h 4463716"/>
                  <a:gd name="connsiteX6" fmla="*/ 2225841 w 6689557"/>
                  <a:gd name="connsiteY6" fmla="*/ 4463412 h 4463716"/>
                  <a:gd name="connsiteX7" fmla="*/ 2003663 w 6689557"/>
                  <a:gd name="connsiteY7" fmla="*/ 4452193 h 4463716"/>
                  <a:gd name="connsiteX8" fmla="*/ 0 w 6689557"/>
                  <a:gd name="connsiteY8" fmla="*/ 2231858 h 4463716"/>
                  <a:gd name="connsiteX9" fmla="*/ 2003663 w 6689557"/>
                  <a:gd name="connsiteY9" fmla="*/ 11523 h 4463716"/>
                  <a:gd name="connsiteX10" fmla="*/ 2225841 w 6689557"/>
                  <a:gd name="connsiteY10" fmla="*/ 304 h 4463716"/>
                  <a:gd name="connsiteX11" fmla="*/ 2225841 w 6689557"/>
                  <a:gd name="connsiteY11" fmla="*/ 0 h 4463716"/>
                  <a:gd name="connsiteX0" fmla="*/ 2225841 w 6832973"/>
                  <a:gd name="connsiteY0" fmla="*/ 0 h 4463716"/>
                  <a:gd name="connsiteX1" fmla="*/ 2231858 w 6832973"/>
                  <a:gd name="connsiteY1" fmla="*/ 0 h 4463716"/>
                  <a:gd name="connsiteX2" fmla="*/ 6689557 w 6832973"/>
                  <a:gd name="connsiteY2" fmla="*/ 0 h 4463716"/>
                  <a:gd name="connsiteX3" fmla="*/ 6832973 w 6832973"/>
                  <a:gd name="connsiteY3" fmla="*/ 4228802 h 4463716"/>
                  <a:gd name="connsiteX4" fmla="*/ 2231858 w 6832973"/>
                  <a:gd name="connsiteY4" fmla="*/ 4463716 h 4463716"/>
                  <a:gd name="connsiteX5" fmla="*/ 2225841 w 6832973"/>
                  <a:gd name="connsiteY5" fmla="*/ 4463716 h 4463716"/>
                  <a:gd name="connsiteX6" fmla="*/ 2225841 w 6832973"/>
                  <a:gd name="connsiteY6" fmla="*/ 4463412 h 4463716"/>
                  <a:gd name="connsiteX7" fmla="*/ 2003663 w 6832973"/>
                  <a:gd name="connsiteY7" fmla="*/ 4452193 h 4463716"/>
                  <a:gd name="connsiteX8" fmla="*/ 0 w 6832973"/>
                  <a:gd name="connsiteY8" fmla="*/ 2231858 h 4463716"/>
                  <a:gd name="connsiteX9" fmla="*/ 2003663 w 6832973"/>
                  <a:gd name="connsiteY9" fmla="*/ 11523 h 4463716"/>
                  <a:gd name="connsiteX10" fmla="*/ 2225841 w 6832973"/>
                  <a:gd name="connsiteY10" fmla="*/ 304 h 4463716"/>
                  <a:gd name="connsiteX11" fmla="*/ 2225841 w 6832973"/>
                  <a:gd name="connsiteY11" fmla="*/ 0 h 446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32973" h="4463716">
                    <a:moveTo>
                      <a:pt x="2225841" y="0"/>
                    </a:moveTo>
                    <a:lnTo>
                      <a:pt x="2231858" y="0"/>
                    </a:lnTo>
                    <a:lnTo>
                      <a:pt x="6689557" y="0"/>
                    </a:lnTo>
                    <a:lnTo>
                      <a:pt x="6832973" y="4228802"/>
                    </a:lnTo>
                    <a:lnTo>
                      <a:pt x="2231858" y="4463716"/>
                    </a:lnTo>
                    <a:lnTo>
                      <a:pt x="2225841" y="4463716"/>
                    </a:lnTo>
                    <a:lnTo>
                      <a:pt x="2225841" y="4463412"/>
                    </a:lnTo>
                    <a:lnTo>
                      <a:pt x="2003663" y="4452193"/>
                    </a:lnTo>
                    <a:cubicBezTo>
                      <a:pt x="878236" y="4337900"/>
                      <a:pt x="0" y="3387440"/>
                      <a:pt x="0" y="2231858"/>
                    </a:cubicBezTo>
                    <a:cubicBezTo>
                      <a:pt x="0" y="1076276"/>
                      <a:pt x="878236" y="125816"/>
                      <a:pt x="2003663" y="11523"/>
                    </a:cubicBezTo>
                    <a:lnTo>
                      <a:pt x="2225841" y="304"/>
                    </a:lnTo>
                    <a:lnTo>
                      <a:pt x="2225841" y="0"/>
                    </a:ln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lumMod val="85000"/>
                    </a:schemeClr>
                  </a:gs>
                  <a:gs pos="2200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50800" dir="18000000" sx="88000" sy="88000" algn="ctr" rotWithShape="0">
                  <a:srgbClr val="000000">
                    <a:alpha val="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7" name="手繪多邊形 16"/>
              <p:cNvSpPr/>
              <p:nvPr/>
            </p:nvSpPr>
            <p:spPr>
              <a:xfrm>
                <a:off x="11473978" y="5118351"/>
                <a:ext cx="814113" cy="844011"/>
              </a:xfrm>
              <a:custGeom>
                <a:avLst/>
                <a:gdLst>
                  <a:gd name="connsiteX0" fmla="*/ 2225841 w 6689557"/>
                  <a:gd name="connsiteY0" fmla="*/ 0 h 4463716"/>
                  <a:gd name="connsiteX1" fmla="*/ 2231858 w 6689557"/>
                  <a:gd name="connsiteY1" fmla="*/ 0 h 4463716"/>
                  <a:gd name="connsiteX2" fmla="*/ 6689557 w 6689557"/>
                  <a:gd name="connsiteY2" fmla="*/ 0 h 4463716"/>
                  <a:gd name="connsiteX3" fmla="*/ 6689557 w 6689557"/>
                  <a:gd name="connsiteY3" fmla="*/ 4463716 h 4463716"/>
                  <a:gd name="connsiteX4" fmla="*/ 2231858 w 6689557"/>
                  <a:gd name="connsiteY4" fmla="*/ 4463716 h 4463716"/>
                  <a:gd name="connsiteX5" fmla="*/ 2225841 w 6689557"/>
                  <a:gd name="connsiteY5" fmla="*/ 4463716 h 4463716"/>
                  <a:gd name="connsiteX6" fmla="*/ 2225841 w 6689557"/>
                  <a:gd name="connsiteY6" fmla="*/ 4463412 h 4463716"/>
                  <a:gd name="connsiteX7" fmla="*/ 2003663 w 6689557"/>
                  <a:gd name="connsiteY7" fmla="*/ 4452193 h 4463716"/>
                  <a:gd name="connsiteX8" fmla="*/ 0 w 6689557"/>
                  <a:gd name="connsiteY8" fmla="*/ 2231858 h 4463716"/>
                  <a:gd name="connsiteX9" fmla="*/ 2003663 w 6689557"/>
                  <a:gd name="connsiteY9" fmla="*/ 11523 h 4463716"/>
                  <a:gd name="connsiteX10" fmla="*/ 2225841 w 6689557"/>
                  <a:gd name="connsiteY10" fmla="*/ 304 h 4463716"/>
                  <a:gd name="connsiteX0" fmla="*/ 2225841 w 6689557"/>
                  <a:gd name="connsiteY0" fmla="*/ 0 h 4463716"/>
                  <a:gd name="connsiteX1" fmla="*/ 2231858 w 6689557"/>
                  <a:gd name="connsiteY1" fmla="*/ 0 h 4463716"/>
                  <a:gd name="connsiteX2" fmla="*/ 6689557 w 6689557"/>
                  <a:gd name="connsiteY2" fmla="*/ 0 h 4463716"/>
                  <a:gd name="connsiteX3" fmla="*/ 6689557 w 6689557"/>
                  <a:gd name="connsiteY3" fmla="*/ 4013465 h 4463716"/>
                  <a:gd name="connsiteX4" fmla="*/ 2231858 w 6689557"/>
                  <a:gd name="connsiteY4" fmla="*/ 4463716 h 4463716"/>
                  <a:gd name="connsiteX5" fmla="*/ 2225841 w 6689557"/>
                  <a:gd name="connsiteY5" fmla="*/ 4463716 h 4463716"/>
                  <a:gd name="connsiteX6" fmla="*/ 2225841 w 6689557"/>
                  <a:gd name="connsiteY6" fmla="*/ 4463412 h 4463716"/>
                  <a:gd name="connsiteX7" fmla="*/ 2003663 w 6689557"/>
                  <a:gd name="connsiteY7" fmla="*/ 4452193 h 4463716"/>
                  <a:gd name="connsiteX8" fmla="*/ 0 w 6689557"/>
                  <a:gd name="connsiteY8" fmla="*/ 2231858 h 4463716"/>
                  <a:gd name="connsiteX9" fmla="*/ 2003663 w 6689557"/>
                  <a:gd name="connsiteY9" fmla="*/ 11523 h 4463716"/>
                  <a:gd name="connsiteX10" fmla="*/ 2225841 w 6689557"/>
                  <a:gd name="connsiteY10" fmla="*/ 304 h 4463716"/>
                  <a:gd name="connsiteX11" fmla="*/ 2225841 w 6689557"/>
                  <a:gd name="connsiteY11" fmla="*/ 0 h 4463716"/>
                  <a:gd name="connsiteX0" fmla="*/ 2225841 w 6832973"/>
                  <a:gd name="connsiteY0" fmla="*/ 0 h 4463716"/>
                  <a:gd name="connsiteX1" fmla="*/ 2231858 w 6832973"/>
                  <a:gd name="connsiteY1" fmla="*/ 0 h 4463716"/>
                  <a:gd name="connsiteX2" fmla="*/ 6689557 w 6832973"/>
                  <a:gd name="connsiteY2" fmla="*/ 0 h 4463716"/>
                  <a:gd name="connsiteX3" fmla="*/ 6832973 w 6832973"/>
                  <a:gd name="connsiteY3" fmla="*/ 4228802 h 4463716"/>
                  <a:gd name="connsiteX4" fmla="*/ 2231858 w 6832973"/>
                  <a:gd name="connsiteY4" fmla="*/ 4463716 h 4463716"/>
                  <a:gd name="connsiteX5" fmla="*/ 2225841 w 6832973"/>
                  <a:gd name="connsiteY5" fmla="*/ 4463716 h 4463716"/>
                  <a:gd name="connsiteX6" fmla="*/ 2225841 w 6832973"/>
                  <a:gd name="connsiteY6" fmla="*/ 4463412 h 4463716"/>
                  <a:gd name="connsiteX7" fmla="*/ 2003663 w 6832973"/>
                  <a:gd name="connsiteY7" fmla="*/ 4452193 h 4463716"/>
                  <a:gd name="connsiteX8" fmla="*/ 0 w 6832973"/>
                  <a:gd name="connsiteY8" fmla="*/ 2231858 h 4463716"/>
                  <a:gd name="connsiteX9" fmla="*/ 2003663 w 6832973"/>
                  <a:gd name="connsiteY9" fmla="*/ 11523 h 4463716"/>
                  <a:gd name="connsiteX10" fmla="*/ 2225841 w 6832973"/>
                  <a:gd name="connsiteY10" fmla="*/ 304 h 4463716"/>
                  <a:gd name="connsiteX11" fmla="*/ 2225841 w 6832973"/>
                  <a:gd name="connsiteY11" fmla="*/ 0 h 4463716"/>
                  <a:gd name="connsiteX0" fmla="*/ 1326465 w 5933597"/>
                  <a:gd name="connsiteY0" fmla="*/ 0 h 4463716"/>
                  <a:gd name="connsiteX1" fmla="*/ 1332482 w 5933597"/>
                  <a:gd name="connsiteY1" fmla="*/ 0 h 4463716"/>
                  <a:gd name="connsiteX2" fmla="*/ 5790181 w 5933597"/>
                  <a:gd name="connsiteY2" fmla="*/ 0 h 4463716"/>
                  <a:gd name="connsiteX3" fmla="*/ 5933597 w 5933597"/>
                  <a:gd name="connsiteY3" fmla="*/ 4228802 h 4463716"/>
                  <a:gd name="connsiteX4" fmla="*/ 1332482 w 5933597"/>
                  <a:gd name="connsiteY4" fmla="*/ 4463716 h 4463716"/>
                  <a:gd name="connsiteX5" fmla="*/ 1326465 w 5933597"/>
                  <a:gd name="connsiteY5" fmla="*/ 4463716 h 4463716"/>
                  <a:gd name="connsiteX6" fmla="*/ 1326465 w 5933597"/>
                  <a:gd name="connsiteY6" fmla="*/ 4463412 h 4463716"/>
                  <a:gd name="connsiteX7" fmla="*/ 1104287 w 5933597"/>
                  <a:gd name="connsiteY7" fmla="*/ 4452193 h 4463716"/>
                  <a:gd name="connsiteX8" fmla="*/ 28 w 5933597"/>
                  <a:gd name="connsiteY8" fmla="*/ 2251434 h 4463716"/>
                  <a:gd name="connsiteX9" fmla="*/ 1104287 w 5933597"/>
                  <a:gd name="connsiteY9" fmla="*/ 11523 h 4463716"/>
                  <a:gd name="connsiteX10" fmla="*/ 1326465 w 5933597"/>
                  <a:gd name="connsiteY10" fmla="*/ 304 h 4463716"/>
                  <a:gd name="connsiteX11" fmla="*/ 1326465 w 5933597"/>
                  <a:gd name="connsiteY11" fmla="*/ 0 h 446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33597" h="4463716">
                    <a:moveTo>
                      <a:pt x="1326465" y="0"/>
                    </a:moveTo>
                    <a:lnTo>
                      <a:pt x="1332482" y="0"/>
                    </a:lnTo>
                    <a:lnTo>
                      <a:pt x="5790181" y="0"/>
                    </a:lnTo>
                    <a:lnTo>
                      <a:pt x="5933597" y="4228802"/>
                    </a:lnTo>
                    <a:lnTo>
                      <a:pt x="1332482" y="4463716"/>
                    </a:lnTo>
                    <a:lnTo>
                      <a:pt x="1326465" y="4463716"/>
                    </a:lnTo>
                    <a:lnTo>
                      <a:pt x="1326465" y="4463412"/>
                    </a:lnTo>
                    <a:lnTo>
                      <a:pt x="1104287" y="4452193"/>
                    </a:lnTo>
                    <a:cubicBezTo>
                      <a:pt x="-21140" y="4337900"/>
                      <a:pt x="28" y="3407016"/>
                      <a:pt x="28" y="2251434"/>
                    </a:cubicBezTo>
                    <a:cubicBezTo>
                      <a:pt x="28" y="1095852"/>
                      <a:pt x="-21140" y="125816"/>
                      <a:pt x="1104287" y="11523"/>
                    </a:cubicBezTo>
                    <a:lnTo>
                      <a:pt x="1326465" y="304"/>
                    </a:lnTo>
                    <a:lnTo>
                      <a:pt x="1326465" y="0"/>
                    </a:lnTo>
                    <a:close/>
                  </a:path>
                </a:pathLst>
              </a:custGeom>
              <a:gradFill>
                <a:gsLst>
                  <a:gs pos="98000">
                    <a:schemeClr val="accent2">
                      <a:lumMod val="50000"/>
                    </a:schemeClr>
                  </a:gs>
                  <a:gs pos="22000">
                    <a:schemeClr val="accent2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18000000" sx="88000" sy="88000" algn="ctr" rotWithShape="0">
                  <a:srgbClr val="000000">
                    <a:alpha val="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11598756" y="5822821"/>
                <a:ext cx="80956" cy="80956"/>
              </a:xfrm>
              <a:prstGeom prst="ellipse">
                <a:avLst/>
              </a:prstGeom>
              <a:gradFill flip="none" rotWithShape="1">
                <a:gsLst>
                  <a:gs pos="98000">
                    <a:schemeClr val="accent2"/>
                  </a:gs>
                  <a:gs pos="22000">
                    <a:schemeClr val="accent2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50800" dir="18120000" sx="49000" sy="49000" algn="ctr" rotWithShape="0">
                  <a:srgbClr val="000000">
                    <a:alpha val="1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11744703" y="5813368"/>
                <a:ext cx="80956" cy="80956"/>
              </a:xfrm>
              <a:prstGeom prst="ellipse">
                <a:avLst/>
              </a:prstGeom>
              <a:gradFill flip="none" rotWithShape="1">
                <a:gsLst>
                  <a:gs pos="98000">
                    <a:schemeClr val="accent2"/>
                  </a:gs>
                  <a:gs pos="22000">
                    <a:schemeClr val="accent2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50800" dir="18120000" sx="49000" sy="49000" algn="ctr" rotWithShape="0">
                  <a:srgbClr val="000000">
                    <a:alpha val="1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sp>
          <p:nvSpPr>
            <p:cNvPr id="23" name="摺角紙張 22"/>
            <p:cNvSpPr/>
            <p:nvPr/>
          </p:nvSpPr>
          <p:spPr>
            <a:xfrm>
              <a:off x="1174391" y="2693569"/>
              <a:ext cx="1486505" cy="1371782"/>
            </a:xfrm>
            <a:prstGeom prst="foldedCorner">
              <a:avLst/>
            </a:prstGeom>
            <a:gradFill>
              <a:gsLst>
                <a:gs pos="9800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20000"/>
                    <a:lumOff val="80000"/>
                  </a:schemeClr>
                </a:gs>
              </a:gsLst>
              <a:lin ang="0" scaled="1"/>
            </a:gradFill>
            <a:ln w="3175">
              <a:solidFill>
                <a:srgbClr val="F4D3CD"/>
              </a:solidFill>
            </a:ln>
            <a:effectLst>
              <a:outerShdw blurRad="50800" dist="50800" dir="19200000" sx="97000" sy="97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1" name="橢圓 60"/>
            <p:cNvSpPr/>
            <p:nvPr/>
          </p:nvSpPr>
          <p:spPr>
            <a:xfrm>
              <a:off x="1489620" y="2951437"/>
              <a:ext cx="856046" cy="85604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90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2" name="弧形 71"/>
            <p:cNvSpPr/>
            <p:nvPr/>
          </p:nvSpPr>
          <p:spPr>
            <a:xfrm rot="5400000">
              <a:off x="1889094" y="1927472"/>
              <a:ext cx="267498" cy="847453"/>
            </a:xfrm>
            <a:prstGeom prst="arc">
              <a:avLst>
                <a:gd name="adj1" fmla="val 19175391"/>
                <a:gd name="adj2" fmla="val 3704348"/>
              </a:avLst>
            </a:prstGeom>
            <a:ln w="2540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5" name="手繪多邊形 24"/>
            <p:cNvSpPr/>
            <p:nvPr/>
          </p:nvSpPr>
          <p:spPr>
            <a:xfrm rot="11200229" flipH="1">
              <a:off x="2009474" y="2093453"/>
              <a:ext cx="379552" cy="735588"/>
            </a:xfrm>
            <a:custGeom>
              <a:avLst/>
              <a:gdLst>
                <a:gd name="connsiteX0" fmla="*/ 452469 w 452469"/>
                <a:gd name="connsiteY0" fmla="*/ 387916 h 862395"/>
                <a:gd name="connsiteX1" fmla="*/ 287275 w 452469"/>
                <a:gd name="connsiteY1" fmla="*/ 861945 h 862395"/>
                <a:gd name="connsiteX2" fmla="*/ 13744 w 452469"/>
                <a:gd name="connsiteY2" fmla="*/ 675963 h 862395"/>
                <a:gd name="connsiteX3" fmla="*/ 122593 w 452469"/>
                <a:gd name="connsiteY3" fmla="*/ 363618 h 862395"/>
                <a:gd name="connsiteX4" fmla="*/ 204592 w 452469"/>
                <a:gd name="connsiteY4" fmla="*/ 327439 h 862395"/>
                <a:gd name="connsiteX5" fmla="*/ 208495 w 452469"/>
                <a:gd name="connsiteY5" fmla="*/ 327095 h 862395"/>
                <a:gd name="connsiteX6" fmla="*/ 205063 w 452469"/>
                <a:gd name="connsiteY6" fmla="*/ 234876 h 862395"/>
                <a:gd name="connsiteX7" fmla="*/ 333112 w 452469"/>
                <a:gd name="connsiteY7" fmla="*/ 0 h 862395"/>
                <a:gd name="connsiteX8" fmla="*/ 449518 w 452469"/>
                <a:gd name="connsiteY8" fmla="*/ 385593 h 862395"/>
                <a:gd name="connsiteX9" fmla="*/ 449398 w 452469"/>
                <a:gd name="connsiteY9" fmla="*/ 385979 h 86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469" h="862395">
                  <a:moveTo>
                    <a:pt x="452469" y="387916"/>
                  </a:moveTo>
                  <a:lnTo>
                    <a:pt x="287275" y="861945"/>
                  </a:lnTo>
                  <a:cubicBezTo>
                    <a:pt x="164516" y="868996"/>
                    <a:pt x="52327" y="792715"/>
                    <a:pt x="13744" y="675963"/>
                  </a:cubicBezTo>
                  <a:cubicBezTo>
                    <a:pt x="-24838" y="559211"/>
                    <a:pt x="19806" y="431102"/>
                    <a:pt x="122593" y="363618"/>
                  </a:cubicBezTo>
                  <a:cubicBezTo>
                    <a:pt x="148290" y="346746"/>
                    <a:pt x="176019" y="334716"/>
                    <a:pt x="204592" y="327439"/>
                  </a:cubicBezTo>
                  <a:lnTo>
                    <a:pt x="208495" y="327095"/>
                  </a:lnTo>
                  <a:lnTo>
                    <a:pt x="205063" y="234876"/>
                  </a:lnTo>
                  <a:cubicBezTo>
                    <a:pt x="213340" y="100577"/>
                    <a:pt x="268173" y="0"/>
                    <a:pt x="333112" y="0"/>
                  </a:cubicBezTo>
                  <a:lnTo>
                    <a:pt x="449518" y="385593"/>
                  </a:lnTo>
                  <a:lnTo>
                    <a:pt x="449398" y="385979"/>
                  </a:lnTo>
                  <a:close/>
                </a:path>
              </a:pathLst>
            </a:custGeom>
            <a:gradFill flip="none" rotWithShape="1">
              <a:gsLst>
                <a:gs pos="98000">
                  <a:schemeClr val="accent2">
                    <a:lumMod val="77000"/>
                    <a:lumOff val="23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203200" dir="10620000" sx="43000" sy="43000" algn="ctr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baseline="-25000"/>
            </a:p>
          </p:txBody>
        </p:sp>
      </p:grpSp>
      <p:sp>
        <p:nvSpPr>
          <p:cNvPr id="9" name="圓角矩形 8"/>
          <p:cNvSpPr/>
          <p:nvPr/>
        </p:nvSpPr>
        <p:spPr>
          <a:xfrm>
            <a:off x="1138925" y="854236"/>
            <a:ext cx="7303170" cy="798082"/>
          </a:xfrm>
          <a:prstGeom prst="roundRect">
            <a:avLst>
              <a:gd name="adj" fmla="val 981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 </a:t>
            </a:r>
            <a:endParaRPr lang="zh-HK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211114" y="1083084"/>
            <a:ext cx="71587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spc="130" dirty="0">
                <a:solidFill>
                  <a:srgbClr val="C00000"/>
                </a:solidFill>
                <a:latin typeface="思源宋體 TW" panose="02020400000000000000" pitchFamily="18" charset="-120"/>
                <a:ea typeface="思源宋體 TW" panose="02020400000000000000" pitchFamily="18" charset="-120"/>
              </a:rPr>
              <a:t>除了關聯詞，老師可以適量地提供事情內容，協助不同程度的學生組成句子。</a:t>
            </a:r>
            <a:endParaRPr lang="en-US" altLang="zh-TW" sz="1500" b="1" spc="130" dirty="0">
              <a:solidFill>
                <a:srgbClr val="C00000"/>
              </a:solidFill>
              <a:latin typeface="思源宋體 TW" panose="02020400000000000000" pitchFamily="18" charset="-120"/>
              <a:ea typeface="思源宋體 TW" panose="02020400000000000000" pitchFamily="18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5887646" y="2391508"/>
            <a:ext cx="3280418" cy="1881509"/>
            <a:chOff x="5887646" y="2011684"/>
            <a:chExt cx="3280418" cy="1881509"/>
          </a:xfrm>
        </p:grpSpPr>
        <p:sp>
          <p:nvSpPr>
            <p:cNvPr id="38" name="手繪多邊形 37"/>
            <p:cNvSpPr/>
            <p:nvPr/>
          </p:nvSpPr>
          <p:spPr>
            <a:xfrm flipV="1">
              <a:off x="7187144" y="2409078"/>
              <a:ext cx="1197662" cy="580333"/>
            </a:xfrm>
            <a:custGeom>
              <a:avLst/>
              <a:gdLst>
                <a:gd name="connsiteX0" fmla="*/ 532592 w 1304124"/>
                <a:gd name="connsiteY0" fmla="*/ 695213 h 695213"/>
                <a:gd name="connsiteX1" fmla="*/ 1044086 w 1304124"/>
                <a:gd name="connsiteY1" fmla="*/ 695213 h 695213"/>
                <a:gd name="connsiteX2" fmla="*/ 1044086 w 1304124"/>
                <a:gd name="connsiteY2" fmla="*/ 694441 h 695213"/>
                <a:gd name="connsiteX3" fmla="*/ 1049690 w 1304124"/>
                <a:gd name="connsiteY3" fmla="*/ 695212 h 695213"/>
                <a:gd name="connsiteX4" fmla="*/ 1304124 w 1304124"/>
                <a:gd name="connsiteY4" fmla="*/ 347606 h 695213"/>
                <a:gd name="connsiteX5" fmla="*/ 1049690 w 1304124"/>
                <a:gd name="connsiteY5" fmla="*/ 0 h 695213"/>
                <a:gd name="connsiteX6" fmla="*/ 1044086 w 1304124"/>
                <a:gd name="connsiteY6" fmla="*/ 772 h 695213"/>
                <a:gd name="connsiteX7" fmla="*/ 1044086 w 1304124"/>
                <a:gd name="connsiteY7" fmla="*/ 1 h 695213"/>
                <a:gd name="connsiteX8" fmla="*/ 532592 w 1304124"/>
                <a:gd name="connsiteY8" fmla="*/ 1 h 695213"/>
                <a:gd name="connsiteX9" fmla="*/ 532592 w 1304124"/>
                <a:gd name="connsiteY9" fmla="*/ 2174 h 695213"/>
                <a:gd name="connsiteX10" fmla="*/ 137202 w 1304124"/>
                <a:gd name="connsiteY10" fmla="*/ 2174 h 695213"/>
                <a:gd name="connsiteX11" fmla="*/ 60607 w 1304124"/>
                <a:gd name="connsiteY11" fmla="*/ 78769 h 695213"/>
                <a:gd name="connsiteX12" fmla="*/ 137202 w 1304124"/>
                <a:gd name="connsiteY12" fmla="*/ 155364 h 695213"/>
                <a:gd name="connsiteX13" fmla="*/ 532592 w 1304124"/>
                <a:gd name="connsiteY13" fmla="*/ 155364 h 695213"/>
                <a:gd name="connsiteX14" fmla="*/ 532592 w 1304124"/>
                <a:gd name="connsiteY14" fmla="*/ 179497 h 695213"/>
                <a:gd name="connsiteX15" fmla="*/ 110436 w 1304124"/>
                <a:gd name="connsiteY15" fmla="*/ 179497 h 695213"/>
                <a:gd name="connsiteX16" fmla="*/ 33841 w 1304124"/>
                <a:gd name="connsiteY16" fmla="*/ 256092 h 695213"/>
                <a:gd name="connsiteX17" fmla="*/ 110436 w 1304124"/>
                <a:gd name="connsiteY17" fmla="*/ 332687 h 695213"/>
                <a:gd name="connsiteX18" fmla="*/ 532592 w 1304124"/>
                <a:gd name="connsiteY18" fmla="*/ 332687 h 695213"/>
                <a:gd name="connsiteX19" fmla="*/ 532592 w 1304124"/>
                <a:gd name="connsiteY19" fmla="*/ 359864 h 695213"/>
                <a:gd name="connsiteX20" fmla="*/ 76595 w 1304124"/>
                <a:gd name="connsiteY20" fmla="*/ 359864 h 695213"/>
                <a:gd name="connsiteX21" fmla="*/ 0 w 1304124"/>
                <a:gd name="connsiteY21" fmla="*/ 436459 h 695213"/>
                <a:gd name="connsiteX22" fmla="*/ 76595 w 1304124"/>
                <a:gd name="connsiteY22" fmla="*/ 513054 h 695213"/>
                <a:gd name="connsiteX23" fmla="*/ 532592 w 1304124"/>
                <a:gd name="connsiteY23" fmla="*/ 513054 h 695213"/>
                <a:gd name="connsiteX24" fmla="*/ 532592 w 1304124"/>
                <a:gd name="connsiteY24" fmla="*/ 540558 h 695213"/>
                <a:gd name="connsiteX25" fmla="*/ 120866 w 1304124"/>
                <a:gd name="connsiteY25" fmla="*/ 540558 h 695213"/>
                <a:gd name="connsiteX26" fmla="*/ 44271 w 1304124"/>
                <a:gd name="connsiteY26" fmla="*/ 617153 h 695213"/>
                <a:gd name="connsiteX27" fmla="*/ 120866 w 1304124"/>
                <a:gd name="connsiteY27" fmla="*/ 693748 h 695213"/>
                <a:gd name="connsiteX28" fmla="*/ 532592 w 1304124"/>
                <a:gd name="connsiteY28" fmla="*/ 693748 h 69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04124" h="695213">
                  <a:moveTo>
                    <a:pt x="532592" y="695213"/>
                  </a:moveTo>
                  <a:lnTo>
                    <a:pt x="1044086" y="695213"/>
                  </a:lnTo>
                  <a:lnTo>
                    <a:pt x="1044086" y="694441"/>
                  </a:lnTo>
                  <a:lnTo>
                    <a:pt x="1049690" y="695212"/>
                  </a:lnTo>
                  <a:cubicBezTo>
                    <a:pt x="1190210" y="695212"/>
                    <a:pt x="1304124" y="539583"/>
                    <a:pt x="1304124" y="347606"/>
                  </a:cubicBezTo>
                  <a:cubicBezTo>
                    <a:pt x="1304124" y="155629"/>
                    <a:pt x="1190210" y="0"/>
                    <a:pt x="1049690" y="0"/>
                  </a:cubicBezTo>
                  <a:lnTo>
                    <a:pt x="1044086" y="772"/>
                  </a:lnTo>
                  <a:lnTo>
                    <a:pt x="1044086" y="1"/>
                  </a:lnTo>
                  <a:lnTo>
                    <a:pt x="532592" y="1"/>
                  </a:lnTo>
                  <a:lnTo>
                    <a:pt x="532592" y="2174"/>
                  </a:lnTo>
                  <a:lnTo>
                    <a:pt x="137202" y="2174"/>
                  </a:lnTo>
                  <a:cubicBezTo>
                    <a:pt x="94900" y="2174"/>
                    <a:pt x="60607" y="36467"/>
                    <a:pt x="60607" y="78769"/>
                  </a:cubicBezTo>
                  <a:cubicBezTo>
                    <a:pt x="60607" y="121071"/>
                    <a:pt x="94900" y="155364"/>
                    <a:pt x="137202" y="155364"/>
                  </a:cubicBezTo>
                  <a:lnTo>
                    <a:pt x="532592" y="155364"/>
                  </a:lnTo>
                  <a:lnTo>
                    <a:pt x="532592" y="179497"/>
                  </a:lnTo>
                  <a:lnTo>
                    <a:pt x="110436" y="179497"/>
                  </a:lnTo>
                  <a:cubicBezTo>
                    <a:pt x="68134" y="179497"/>
                    <a:pt x="33841" y="213790"/>
                    <a:pt x="33841" y="256092"/>
                  </a:cubicBezTo>
                  <a:cubicBezTo>
                    <a:pt x="33841" y="298394"/>
                    <a:pt x="68134" y="332687"/>
                    <a:pt x="110436" y="332687"/>
                  </a:cubicBezTo>
                  <a:lnTo>
                    <a:pt x="532592" y="332687"/>
                  </a:lnTo>
                  <a:lnTo>
                    <a:pt x="532592" y="359864"/>
                  </a:lnTo>
                  <a:lnTo>
                    <a:pt x="76595" y="359864"/>
                  </a:lnTo>
                  <a:cubicBezTo>
                    <a:pt x="34293" y="359864"/>
                    <a:pt x="0" y="394157"/>
                    <a:pt x="0" y="436459"/>
                  </a:cubicBezTo>
                  <a:cubicBezTo>
                    <a:pt x="0" y="478761"/>
                    <a:pt x="34293" y="513054"/>
                    <a:pt x="76595" y="513054"/>
                  </a:cubicBezTo>
                  <a:lnTo>
                    <a:pt x="532592" y="513054"/>
                  </a:lnTo>
                  <a:lnTo>
                    <a:pt x="532592" y="540558"/>
                  </a:lnTo>
                  <a:lnTo>
                    <a:pt x="120866" y="540558"/>
                  </a:lnTo>
                  <a:cubicBezTo>
                    <a:pt x="78564" y="540558"/>
                    <a:pt x="44271" y="574851"/>
                    <a:pt x="44271" y="617153"/>
                  </a:cubicBezTo>
                  <a:cubicBezTo>
                    <a:pt x="44271" y="659455"/>
                    <a:pt x="78564" y="693748"/>
                    <a:pt x="120866" y="693748"/>
                  </a:cubicBezTo>
                  <a:lnTo>
                    <a:pt x="532592" y="693748"/>
                  </a:lnTo>
                  <a:close/>
                </a:path>
              </a:pathLst>
            </a:custGeom>
            <a:gradFill>
              <a:gsLst>
                <a:gs pos="98000">
                  <a:schemeClr val="accent2">
                    <a:lumMod val="77000"/>
                    <a:lumOff val="23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50800" dir="18000000" sx="88000" sy="88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HK" altLang="en-US" baseline="-25000"/>
            </a:p>
          </p:txBody>
        </p:sp>
        <p:sp>
          <p:nvSpPr>
            <p:cNvPr id="39" name="弧形 38"/>
            <p:cNvSpPr/>
            <p:nvPr/>
          </p:nvSpPr>
          <p:spPr>
            <a:xfrm rot="10620496">
              <a:off x="7825452" y="2309486"/>
              <a:ext cx="267498" cy="847453"/>
            </a:xfrm>
            <a:prstGeom prst="arc">
              <a:avLst>
                <a:gd name="adj1" fmla="val 19175391"/>
                <a:gd name="adj2" fmla="val 3704348"/>
              </a:avLst>
            </a:prstGeom>
            <a:ln w="2540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grpSp>
          <p:nvGrpSpPr>
            <p:cNvPr id="40" name="群組 39"/>
            <p:cNvGrpSpPr/>
            <p:nvPr/>
          </p:nvGrpSpPr>
          <p:grpSpPr>
            <a:xfrm>
              <a:off x="8286521" y="2346401"/>
              <a:ext cx="881543" cy="844011"/>
              <a:chOff x="11406548" y="5118351"/>
              <a:chExt cx="881543" cy="844011"/>
            </a:xfrm>
            <a:effectLst>
              <a:outerShdw blurRad="50800" dist="50800" dir="18000000" sx="88000" sy="88000" algn="ctr" rotWithShape="0">
                <a:srgbClr val="000000">
                  <a:alpha val="8000"/>
                </a:srgbClr>
              </a:outerShdw>
            </a:effectLst>
          </p:grpSpPr>
          <p:sp>
            <p:nvSpPr>
              <p:cNvPr id="41" name="手繪多邊形 40"/>
              <p:cNvSpPr/>
              <p:nvPr/>
            </p:nvSpPr>
            <p:spPr>
              <a:xfrm>
                <a:off x="11406548" y="5181030"/>
                <a:ext cx="173099" cy="686328"/>
              </a:xfrm>
              <a:custGeom>
                <a:avLst/>
                <a:gdLst>
                  <a:gd name="connsiteX0" fmla="*/ 2225841 w 6689557"/>
                  <a:gd name="connsiteY0" fmla="*/ 0 h 4463716"/>
                  <a:gd name="connsiteX1" fmla="*/ 2231858 w 6689557"/>
                  <a:gd name="connsiteY1" fmla="*/ 0 h 4463716"/>
                  <a:gd name="connsiteX2" fmla="*/ 6689557 w 6689557"/>
                  <a:gd name="connsiteY2" fmla="*/ 0 h 4463716"/>
                  <a:gd name="connsiteX3" fmla="*/ 6689557 w 6689557"/>
                  <a:gd name="connsiteY3" fmla="*/ 4463716 h 4463716"/>
                  <a:gd name="connsiteX4" fmla="*/ 2231858 w 6689557"/>
                  <a:gd name="connsiteY4" fmla="*/ 4463716 h 4463716"/>
                  <a:gd name="connsiteX5" fmla="*/ 2225841 w 6689557"/>
                  <a:gd name="connsiteY5" fmla="*/ 4463716 h 4463716"/>
                  <a:gd name="connsiteX6" fmla="*/ 2225841 w 6689557"/>
                  <a:gd name="connsiteY6" fmla="*/ 4463412 h 4463716"/>
                  <a:gd name="connsiteX7" fmla="*/ 2003663 w 6689557"/>
                  <a:gd name="connsiteY7" fmla="*/ 4452193 h 4463716"/>
                  <a:gd name="connsiteX8" fmla="*/ 0 w 6689557"/>
                  <a:gd name="connsiteY8" fmla="*/ 2231858 h 4463716"/>
                  <a:gd name="connsiteX9" fmla="*/ 2003663 w 6689557"/>
                  <a:gd name="connsiteY9" fmla="*/ 11523 h 4463716"/>
                  <a:gd name="connsiteX10" fmla="*/ 2225841 w 6689557"/>
                  <a:gd name="connsiteY10" fmla="*/ 304 h 4463716"/>
                  <a:gd name="connsiteX0" fmla="*/ 2225841 w 6689557"/>
                  <a:gd name="connsiteY0" fmla="*/ 0 h 4463716"/>
                  <a:gd name="connsiteX1" fmla="*/ 2231858 w 6689557"/>
                  <a:gd name="connsiteY1" fmla="*/ 0 h 4463716"/>
                  <a:gd name="connsiteX2" fmla="*/ 6689557 w 6689557"/>
                  <a:gd name="connsiteY2" fmla="*/ 0 h 4463716"/>
                  <a:gd name="connsiteX3" fmla="*/ 6689557 w 6689557"/>
                  <a:gd name="connsiteY3" fmla="*/ 4013465 h 4463716"/>
                  <a:gd name="connsiteX4" fmla="*/ 2231858 w 6689557"/>
                  <a:gd name="connsiteY4" fmla="*/ 4463716 h 4463716"/>
                  <a:gd name="connsiteX5" fmla="*/ 2225841 w 6689557"/>
                  <a:gd name="connsiteY5" fmla="*/ 4463716 h 4463716"/>
                  <a:gd name="connsiteX6" fmla="*/ 2225841 w 6689557"/>
                  <a:gd name="connsiteY6" fmla="*/ 4463412 h 4463716"/>
                  <a:gd name="connsiteX7" fmla="*/ 2003663 w 6689557"/>
                  <a:gd name="connsiteY7" fmla="*/ 4452193 h 4463716"/>
                  <a:gd name="connsiteX8" fmla="*/ 0 w 6689557"/>
                  <a:gd name="connsiteY8" fmla="*/ 2231858 h 4463716"/>
                  <a:gd name="connsiteX9" fmla="*/ 2003663 w 6689557"/>
                  <a:gd name="connsiteY9" fmla="*/ 11523 h 4463716"/>
                  <a:gd name="connsiteX10" fmla="*/ 2225841 w 6689557"/>
                  <a:gd name="connsiteY10" fmla="*/ 304 h 4463716"/>
                  <a:gd name="connsiteX11" fmla="*/ 2225841 w 6689557"/>
                  <a:gd name="connsiteY11" fmla="*/ 0 h 4463716"/>
                  <a:gd name="connsiteX0" fmla="*/ 2225841 w 6832973"/>
                  <a:gd name="connsiteY0" fmla="*/ 0 h 4463716"/>
                  <a:gd name="connsiteX1" fmla="*/ 2231858 w 6832973"/>
                  <a:gd name="connsiteY1" fmla="*/ 0 h 4463716"/>
                  <a:gd name="connsiteX2" fmla="*/ 6689557 w 6832973"/>
                  <a:gd name="connsiteY2" fmla="*/ 0 h 4463716"/>
                  <a:gd name="connsiteX3" fmla="*/ 6832973 w 6832973"/>
                  <a:gd name="connsiteY3" fmla="*/ 4228802 h 4463716"/>
                  <a:gd name="connsiteX4" fmla="*/ 2231858 w 6832973"/>
                  <a:gd name="connsiteY4" fmla="*/ 4463716 h 4463716"/>
                  <a:gd name="connsiteX5" fmla="*/ 2225841 w 6832973"/>
                  <a:gd name="connsiteY5" fmla="*/ 4463716 h 4463716"/>
                  <a:gd name="connsiteX6" fmla="*/ 2225841 w 6832973"/>
                  <a:gd name="connsiteY6" fmla="*/ 4463412 h 4463716"/>
                  <a:gd name="connsiteX7" fmla="*/ 2003663 w 6832973"/>
                  <a:gd name="connsiteY7" fmla="*/ 4452193 h 4463716"/>
                  <a:gd name="connsiteX8" fmla="*/ 0 w 6832973"/>
                  <a:gd name="connsiteY8" fmla="*/ 2231858 h 4463716"/>
                  <a:gd name="connsiteX9" fmla="*/ 2003663 w 6832973"/>
                  <a:gd name="connsiteY9" fmla="*/ 11523 h 4463716"/>
                  <a:gd name="connsiteX10" fmla="*/ 2225841 w 6832973"/>
                  <a:gd name="connsiteY10" fmla="*/ 304 h 4463716"/>
                  <a:gd name="connsiteX11" fmla="*/ 2225841 w 6832973"/>
                  <a:gd name="connsiteY11" fmla="*/ 0 h 446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32973" h="4463716">
                    <a:moveTo>
                      <a:pt x="2225841" y="0"/>
                    </a:moveTo>
                    <a:lnTo>
                      <a:pt x="2231858" y="0"/>
                    </a:lnTo>
                    <a:lnTo>
                      <a:pt x="6689557" y="0"/>
                    </a:lnTo>
                    <a:lnTo>
                      <a:pt x="6832973" y="4228802"/>
                    </a:lnTo>
                    <a:lnTo>
                      <a:pt x="2231858" y="4463716"/>
                    </a:lnTo>
                    <a:lnTo>
                      <a:pt x="2225841" y="4463716"/>
                    </a:lnTo>
                    <a:lnTo>
                      <a:pt x="2225841" y="4463412"/>
                    </a:lnTo>
                    <a:lnTo>
                      <a:pt x="2003663" y="4452193"/>
                    </a:lnTo>
                    <a:cubicBezTo>
                      <a:pt x="878236" y="4337900"/>
                      <a:pt x="0" y="3387440"/>
                      <a:pt x="0" y="2231858"/>
                    </a:cubicBezTo>
                    <a:cubicBezTo>
                      <a:pt x="0" y="1076276"/>
                      <a:pt x="878236" y="125816"/>
                      <a:pt x="2003663" y="11523"/>
                    </a:cubicBezTo>
                    <a:lnTo>
                      <a:pt x="2225841" y="304"/>
                    </a:lnTo>
                    <a:lnTo>
                      <a:pt x="2225841" y="0"/>
                    </a:ln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lumMod val="85000"/>
                    </a:schemeClr>
                  </a:gs>
                  <a:gs pos="2200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50800" dir="18000000" sx="88000" sy="88000" algn="ctr" rotWithShape="0">
                  <a:srgbClr val="000000">
                    <a:alpha val="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42" name="手繪多邊形 41"/>
              <p:cNvSpPr/>
              <p:nvPr/>
            </p:nvSpPr>
            <p:spPr>
              <a:xfrm>
                <a:off x="11473978" y="5118351"/>
                <a:ext cx="814113" cy="844011"/>
              </a:xfrm>
              <a:custGeom>
                <a:avLst/>
                <a:gdLst>
                  <a:gd name="connsiteX0" fmla="*/ 2225841 w 6689557"/>
                  <a:gd name="connsiteY0" fmla="*/ 0 h 4463716"/>
                  <a:gd name="connsiteX1" fmla="*/ 2231858 w 6689557"/>
                  <a:gd name="connsiteY1" fmla="*/ 0 h 4463716"/>
                  <a:gd name="connsiteX2" fmla="*/ 6689557 w 6689557"/>
                  <a:gd name="connsiteY2" fmla="*/ 0 h 4463716"/>
                  <a:gd name="connsiteX3" fmla="*/ 6689557 w 6689557"/>
                  <a:gd name="connsiteY3" fmla="*/ 4463716 h 4463716"/>
                  <a:gd name="connsiteX4" fmla="*/ 2231858 w 6689557"/>
                  <a:gd name="connsiteY4" fmla="*/ 4463716 h 4463716"/>
                  <a:gd name="connsiteX5" fmla="*/ 2225841 w 6689557"/>
                  <a:gd name="connsiteY5" fmla="*/ 4463716 h 4463716"/>
                  <a:gd name="connsiteX6" fmla="*/ 2225841 w 6689557"/>
                  <a:gd name="connsiteY6" fmla="*/ 4463412 h 4463716"/>
                  <a:gd name="connsiteX7" fmla="*/ 2003663 w 6689557"/>
                  <a:gd name="connsiteY7" fmla="*/ 4452193 h 4463716"/>
                  <a:gd name="connsiteX8" fmla="*/ 0 w 6689557"/>
                  <a:gd name="connsiteY8" fmla="*/ 2231858 h 4463716"/>
                  <a:gd name="connsiteX9" fmla="*/ 2003663 w 6689557"/>
                  <a:gd name="connsiteY9" fmla="*/ 11523 h 4463716"/>
                  <a:gd name="connsiteX10" fmla="*/ 2225841 w 6689557"/>
                  <a:gd name="connsiteY10" fmla="*/ 304 h 4463716"/>
                  <a:gd name="connsiteX0" fmla="*/ 2225841 w 6689557"/>
                  <a:gd name="connsiteY0" fmla="*/ 0 h 4463716"/>
                  <a:gd name="connsiteX1" fmla="*/ 2231858 w 6689557"/>
                  <a:gd name="connsiteY1" fmla="*/ 0 h 4463716"/>
                  <a:gd name="connsiteX2" fmla="*/ 6689557 w 6689557"/>
                  <a:gd name="connsiteY2" fmla="*/ 0 h 4463716"/>
                  <a:gd name="connsiteX3" fmla="*/ 6689557 w 6689557"/>
                  <a:gd name="connsiteY3" fmla="*/ 4013465 h 4463716"/>
                  <a:gd name="connsiteX4" fmla="*/ 2231858 w 6689557"/>
                  <a:gd name="connsiteY4" fmla="*/ 4463716 h 4463716"/>
                  <a:gd name="connsiteX5" fmla="*/ 2225841 w 6689557"/>
                  <a:gd name="connsiteY5" fmla="*/ 4463716 h 4463716"/>
                  <a:gd name="connsiteX6" fmla="*/ 2225841 w 6689557"/>
                  <a:gd name="connsiteY6" fmla="*/ 4463412 h 4463716"/>
                  <a:gd name="connsiteX7" fmla="*/ 2003663 w 6689557"/>
                  <a:gd name="connsiteY7" fmla="*/ 4452193 h 4463716"/>
                  <a:gd name="connsiteX8" fmla="*/ 0 w 6689557"/>
                  <a:gd name="connsiteY8" fmla="*/ 2231858 h 4463716"/>
                  <a:gd name="connsiteX9" fmla="*/ 2003663 w 6689557"/>
                  <a:gd name="connsiteY9" fmla="*/ 11523 h 4463716"/>
                  <a:gd name="connsiteX10" fmla="*/ 2225841 w 6689557"/>
                  <a:gd name="connsiteY10" fmla="*/ 304 h 4463716"/>
                  <a:gd name="connsiteX11" fmla="*/ 2225841 w 6689557"/>
                  <a:gd name="connsiteY11" fmla="*/ 0 h 4463716"/>
                  <a:gd name="connsiteX0" fmla="*/ 2225841 w 6832973"/>
                  <a:gd name="connsiteY0" fmla="*/ 0 h 4463716"/>
                  <a:gd name="connsiteX1" fmla="*/ 2231858 w 6832973"/>
                  <a:gd name="connsiteY1" fmla="*/ 0 h 4463716"/>
                  <a:gd name="connsiteX2" fmla="*/ 6689557 w 6832973"/>
                  <a:gd name="connsiteY2" fmla="*/ 0 h 4463716"/>
                  <a:gd name="connsiteX3" fmla="*/ 6832973 w 6832973"/>
                  <a:gd name="connsiteY3" fmla="*/ 4228802 h 4463716"/>
                  <a:gd name="connsiteX4" fmla="*/ 2231858 w 6832973"/>
                  <a:gd name="connsiteY4" fmla="*/ 4463716 h 4463716"/>
                  <a:gd name="connsiteX5" fmla="*/ 2225841 w 6832973"/>
                  <a:gd name="connsiteY5" fmla="*/ 4463716 h 4463716"/>
                  <a:gd name="connsiteX6" fmla="*/ 2225841 w 6832973"/>
                  <a:gd name="connsiteY6" fmla="*/ 4463412 h 4463716"/>
                  <a:gd name="connsiteX7" fmla="*/ 2003663 w 6832973"/>
                  <a:gd name="connsiteY7" fmla="*/ 4452193 h 4463716"/>
                  <a:gd name="connsiteX8" fmla="*/ 0 w 6832973"/>
                  <a:gd name="connsiteY8" fmla="*/ 2231858 h 4463716"/>
                  <a:gd name="connsiteX9" fmla="*/ 2003663 w 6832973"/>
                  <a:gd name="connsiteY9" fmla="*/ 11523 h 4463716"/>
                  <a:gd name="connsiteX10" fmla="*/ 2225841 w 6832973"/>
                  <a:gd name="connsiteY10" fmla="*/ 304 h 4463716"/>
                  <a:gd name="connsiteX11" fmla="*/ 2225841 w 6832973"/>
                  <a:gd name="connsiteY11" fmla="*/ 0 h 4463716"/>
                  <a:gd name="connsiteX0" fmla="*/ 1326465 w 5933597"/>
                  <a:gd name="connsiteY0" fmla="*/ 0 h 4463716"/>
                  <a:gd name="connsiteX1" fmla="*/ 1332482 w 5933597"/>
                  <a:gd name="connsiteY1" fmla="*/ 0 h 4463716"/>
                  <a:gd name="connsiteX2" fmla="*/ 5790181 w 5933597"/>
                  <a:gd name="connsiteY2" fmla="*/ 0 h 4463716"/>
                  <a:gd name="connsiteX3" fmla="*/ 5933597 w 5933597"/>
                  <a:gd name="connsiteY3" fmla="*/ 4228802 h 4463716"/>
                  <a:gd name="connsiteX4" fmla="*/ 1332482 w 5933597"/>
                  <a:gd name="connsiteY4" fmla="*/ 4463716 h 4463716"/>
                  <a:gd name="connsiteX5" fmla="*/ 1326465 w 5933597"/>
                  <a:gd name="connsiteY5" fmla="*/ 4463716 h 4463716"/>
                  <a:gd name="connsiteX6" fmla="*/ 1326465 w 5933597"/>
                  <a:gd name="connsiteY6" fmla="*/ 4463412 h 4463716"/>
                  <a:gd name="connsiteX7" fmla="*/ 1104287 w 5933597"/>
                  <a:gd name="connsiteY7" fmla="*/ 4452193 h 4463716"/>
                  <a:gd name="connsiteX8" fmla="*/ 28 w 5933597"/>
                  <a:gd name="connsiteY8" fmla="*/ 2251434 h 4463716"/>
                  <a:gd name="connsiteX9" fmla="*/ 1104287 w 5933597"/>
                  <a:gd name="connsiteY9" fmla="*/ 11523 h 4463716"/>
                  <a:gd name="connsiteX10" fmla="*/ 1326465 w 5933597"/>
                  <a:gd name="connsiteY10" fmla="*/ 304 h 4463716"/>
                  <a:gd name="connsiteX11" fmla="*/ 1326465 w 5933597"/>
                  <a:gd name="connsiteY11" fmla="*/ 0 h 446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33597" h="4463716">
                    <a:moveTo>
                      <a:pt x="1326465" y="0"/>
                    </a:moveTo>
                    <a:lnTo>
                      <a:pt x="1332482" y="0"/>
                    </a:lnTo>
                    <a:lnTo>
                      <a:pt x="5790181" y="0"/>
                    </a:lnTo>
                    <a:lnTo>
                      <a:pt x="5933597" y="4228802"/>
                    </a:lnTo>
                    <a:lnTo>
                      <a:pt x="1332482" y="4463716"/>
                    </a:lnTo>
                    <a:lnTo>
                      <a:pt x="1326465" y="4463716"/>
                    </a:lnTo>
                    <a:lnTo>
                      <a:pt x="1326465" y="4463412"/>
                    </a:lnTo>
                    <a:lnTo>
                      <a:pt x="1104287" y="4452193"/>
                    </a:lnTo>
                    <a:cubicBezTo>
                      <a:pt x="-21140" y="4337900"/>
                      <a:pt x="28" y="3407016"/>
                      <a:pt x="28" y="2251434"/>
                    </a:cubicBezTo>
                    <a:cubicBezTo>
                      <a:pt x="28" y="1095852"/>
                      <a:pt x="-21140" y="125816"/>
                      <a:pt x="1104287" y="11523"/>
                    </a:cubicBezTo>
                    <a:lnTo>
                      <a:pt x="1326465" y="304"/>
                    </a:lnTo>
                    <a:lnTo>
                      <a:pt x="1326465" y="0"/>
                    </a:lnTo>
                    <a:close/>
                  </a:path>
                </a:pathLst>
              </a:custGeom>
              <a:gradFill>
                <a:gsLst>
                  <a:gs pos="98000">
                    <a:schemeClr val="accent2">
                      <a:lumMod val="50000"/>
                    </a:schemeClr>
                  </a:gs>
                  <a:gs pos="22000">
                    <a:schemeClr val="accent2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18000000" sx="88000" sy="88000" algn="ctr" rotWithShape="0">
                  <a:srgbClr val="000000">
                    <a:alpha val="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43" name="橢圓 42"/>
              <p:cNvSpPr/>
              <p:nvPr/>
            </p:nvSpPr>
            <p:spPr>
              <a:xfrm>
                <a:off x="11598756" y="5822821"/>
                <a:ext cx="80956" cy="80956"/>
              </a:xfrm>
              <a:prstGeom prst="ellipse">
                <a:avLst/>
              </a:prstGeom>
              <a:gradFill flip="none" rotWithShape="1">
                <a:gsLst>
                  <a:gs pos="98000">
                    <a:schemeClr val="accent2"/>
                  </a:gs>
                  <a:gs pos="22000">
                    <a:schemeClr val="accent2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50800" dir="18120000" sx="49000" sy="49000" algn="ctr" rotWithShape="0">
                  <a:srgbClr val="000000">
                    <a:alpha val="1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11744703" y="5813368"/>
                <a:ext cx="80956" cy="80956"/>
              </a:xfrm>
              <a:prstGeom prst="ellipse">
                <a:avLst/>
              </a:prstGeom>
              <a:gradFill flip="none" rotWithShape="1">
                <a:gsLst>
                  <a:gs pos="98000">
                    <a:schemeClr val="accent2"/>
                  </a:gs>
                  <a:gs pos="22000">
                    <a:schemeClr val="accent2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50800" dir="18120000" sx="49000" sy="49000" algn="ctr" rotWithShape="0">
                  <a:srgbClr val="000000">
                    <a:alpha val="1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sp>
          <p:nvSpPr>
            <p:cNvPr id="45" name="摺角紙張 44"/>
            <p:cNvSpPr/>
            <p:nvPr/>
          </p:nvSpPr>
          <p:spPr>
            <a:xfrm>
              <a:off x="5887646" y="2172738"/>
              <a:ext cx="1720973" cy="1720455"/>
            </a:xfrm>
            <a:prstGeom prst="foldedCorner">
              <a:avLst/>
            </a:prstGeom>
            <a:gradFill>
              <a:gsLst>
                <a:gs pos="9800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20000"/>
                    <a:lumOff val="80000"/>
                  </a:schemeClr>
                </a:gs>
              </a:gsLst>
              <a:lin ang="0" scaled="1"/>
            </a:gradFill>
            <a:ln w="3175">
              <a:solidFill>
                <a:srgbClr val="F4D3CD"/>
              </a:solidFill>
            </a:ln>
            <a:effectLst>
              <a:outerShdw blurRad="50800" dist="50800" dir="19200000" sx="97000" sy="97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6" name="手繪多邊形 45"/>
            <p:cNvSpPr/>
            <p:nvPr/>
          </p:nvSpPr>
          <p:spPr>
            <a:xfrm rot="15799771">
              <a:off x="7647351" y="2147720"/>
              <a:ext cx="379552" cy="723417"/>
            </a:xfrm>
            <a:custGeom>
              <a:avLst/>
              <a:gdLst>
                <a:gd name="connsiteX0" fmla="*/ 452469 w 452469"/>
                <a:gd name="connsiteY0" fmla="*/ 387916 h 862395"/>
                <a:gd name="connsiteX1" fmla="*/ 287275 w 452469"/>
                <a:gd name="connsiteY1" fmla="*/ 861945 h 862395"/>
                <a:gd name="connsiteX2" fmla="*/ 13744 w 452469"/>
                <a:gd name="connsiteY2" fmla="*/ 675963 h 862395"/>
                <a:gd name="connsiteX3" fmla="*/ 122593 w 452469"/>
                <a:gd name="connsiteY3" fmla="*/ 363618 h 862395"/>
                <a:gd name="connsiteX4" fmla="*/ 204592 w 452469"/>
                <a:gd name="connsiteY4" fmla="*/ 327439 h 862395"/>
                <a:gd name="connsiteX5" fmla="*/ 208495 w 452469"/>
                <a:gd name="connsiteY5" fmla="*/ 327095 h 862395"/>
                <a:gd name="connsiteX6" fmla="*/ 205063 w 452469"/>
                <a:gd name="connsiteY6" fmla="*/ 234876 h 862395"/>
                <a:gd name="connsiteX7" fmla="*/ 333112 w 452469"/>
                <a:gd name="connsiteY7" fmla="*/ 0 h 862395"/>
                <a:gd name="connsiteX8" fmla="*/ 449518 w 452469"/>
                <a:gd name="connsiteY8" fmla="*/ 385593 h 862395"/>
                <a:gd name="connsiteX9" fmla="*/ 449398 w 452469"/>
                <a:gd name="connsiteY9" fmla="*/ 385979 h 86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469" h="862395">
                  <a:moveTo>
                    <a:pt x="452469" y="387916"/>
                  </a:moveTo>
                  <a:lnTo>
                    <a:pt x="287275" y="861945"/>
                  </a:lnTo>
                  <a:cubicBezTo>
                    <a:pt x="164516" y="868996"/>
                    <a:pt x="52327" y="792715"/>
                    <a:pt x="13744" y="675963"/>
                  </a:cubicBezTo>
                  <a:cubicBezTo>
                    <a:pt x="-24838" y="559211"/>
                    <a:pt x="19806" y="431102"/>
                    <a:pt x="122593" y="363618"/>
                  </a:cubicBezTo>
                  <a:cubicBezTo>
                    <a:pt x="148290" y="346746"/>
                    <a:pt x="176019" y="334716"/>
                    <a:pt x="204592" y="327439"/>
                  </a:cubicBezTo>
                  <a:lnTo>
                    <a:pt x="208495" y="327095"/>
                  </a:lnTo>
                  <a:lnTo>
                    <a:pt x="205063" y="234876"/>
                  </a:lnTo>
                  <a:cubicBezTo>
                    <a:pt x="213340" y="100577"/>
                    <a:pt x="268173" y="0"/>
                    <a:pt x="333112" y="0"/>
                  </a:cubicBezTo>
                  <a:lnTo>
                    <a:pt x="449518" y="385593"/>
                  </a:lnTo>
                  <a:lnTo>
                    <a:pt x="449398" y="385979"/>
                  </a:lnTo>
                  <a:close/>
                </a:path>
              </a:pathLst>
            </a:custGeom>
            <a:gradFill flip="none" rotWithShape="1">
              <a:gsLst>
                <a:gs pos="98000">
                  <a:schemeClr val="accent2">
                    <a:lumMod val="77000"/>
                    <a:lumOff val="23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203200" dir="10620000" sx="43000" sy="43000" algn="ctr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baseline="-25000"/>
            </a:p>
          </p:txBody>
        </p:sp>
        <p:grpSp>
          <p:nvGrpSpPr>
            <p:cNvPr id="47" name="群組 46"/>
            <p:cNvGrpSpPr/>
            <p:nvPr/>
          </p:nvGrpSpPr>
          <p:grpSpPr>
            <a:xfrm>
              <a:off x="6338652" y="2385425"/>
              <a:ext cx="838937" cy="1311985"/>
              <a:chOff x="6788267" y="4577680"/>
              <a:chExt cx="1078860" cy="1687192"/>
            </a:xfrm>
          </p:grpSpPr>
          <p:sp>
            <p:nvSpPr>
              <p:cNvPr id="48" name="手繪多邊形 47"/>
              <p:cNvSpPr/>
              <p:nvPr/>
            </p:nvSpPr>
            <p:spPr>
              <a:xfrm>
                <a:off x="6788267" y="4577680"/>
                <a:ext cx="1078860" cy="1161658"/>
              </a:xfrm>
              <a:custGeom>
                <a:avLst/>
                <a:gdLst>
                  <a:gd name="connsiteX0" fmla="*/ 445640 w 891280"/>
                  <a:gd name="connsiteY0" fmla="*/ 0 h 959681"/>
                  <a:gd name="connsiteX1" fmla="*/ 891280 w 891280"/>
                  <a:gd name="connsiteY1" fmla="*/ 445640 h 959681"/>
                  <a:gd name="connsiteX2" fmla="*/ 694802 w 891280"/>
                  <a:gd name="connsiteY2" fmla="*/ 815172 h 959681"/>
                  <a:gd name="connsiteX3" fmla="*/ 668299 w 891280"/>
                  <a:gd name="connsiteY3" fmla="*/ 829557 h 959681"/>
                  <a:gd name="connsiteX4" fmla="*/ 668299 w 891280"/>
                  <a:gd name="connsiteY4" fmla="*/ 959681 h 959681"/>
                  <a:gd name="connsiteX5" fmla="*/ 234536 w 891280"/>
                  <a:gd name="connsiteY5" fmla="*/ 959681 h 959681"/>
                  <a:gd name="connsiteX6" fmla="*/ 234536 w 891280"/>
                  <a:gd name="connsiteY6" fmla="*/ 835829 h 959681"/>
                  <a:gd name="connsiteX7" fmla="*/ 196479 w 891280"/>
                  <a:gd name="connsiteY7" fmla="*/ 815172 h 959681"/>
                  <a:gd name="connsiteX8" fmla="*/ 0 w 891280"/>
                  <a:gd name="connsiteY8" fmla="*/ 445640 h 959681"/>
                  <a:gd name="connsiteX9" fmla="*/ 445640 w 891280"/>
                  <a:gd name="connsiteY9" fmla="*/ 0 h 959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1280" h="959681">
                    <a:moveTo>
                      <a:pt x="445640" y="0"/>
                    </a:moveTo>
                    <a:cubicBezTo>
                      <a:pt x="691760" y="0"/>
                      <a:pt x="891280" y="199520"/>
                      <a:pt x="891280" y="445640"/>
                    </a:cubicBezTo>
                    <a:cubicBezTo>
                      <a:pt x="891280" y="599465"/>
                      <a:pt x="813343" y="735087"/>
                      <a:pt x="694802" y="815172"/>
                    </a:cubicBezTo>
                    <a:lnTo>
                      <a:pt x="668299" y="829557"/>
                    </a:lnTo>
                    <a:lnTo>
                      <a:pt x="668299" y="959681"/>
                    </a:lnTo>
                    <a:lnTo>
                      <a:pt x="234536" y="959681"/>
                    </a:lnTo>
                    <a:lnTo>
                      <a:pt x="234536" y="835829"/>
                    </a:lnTo>
                    <a:lnTo>
                      <a:pt x="196479" y="815172"/>
                    </a:lnTo>
                    <a:cubicBezTo>
                      <a:pt x="77938" y="735087"/>
                      <a:pt x="0" y="599465"/>
                      <a:pt x="0" y="445640"/>
                    </a:cubicBezTo>
                    <a:cubicBezTo>
                      <a:pt x="0" y="199520"/>
                      <a:pt x="199520" y="0"/>
                      <a:pt x="445640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49" name="弧形 48"/>
              <p:cNvSpPr/>
              <p:nvPr/>
            </p:nvSpPr>
            <p:spPr>
              <a:xfrm rot="13238028">
                <a:off x="6961251" y="4755197"/>
                <a:ext cx="597647" cy="651345"/>
              </a:xfrm>
              <a:prstGeom prst="arc">
                <a:avLst>
                  <a:gd name="adj1" fmla="val 16200000"/>
                  <a:gd name="adj2" fmla="val 21042854"/>
                </a:avLst>
              </a:prstGeom>
              <a:ln w="41275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cxnSp>
            <p:nvCxnSpPr>
              <p:cNvPr id="50" name="直線接點 49"/>
              <p:cNvCxnSpPr/>
              <p:nvPr/>
            </p:nvCxnSpPr>
            <p:spPr>
              <a:xfrm>
                <a:off x="7217880" y="5248777"/>
                <a:ext cx="0" cy="48409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 50"/>
              <p:cNvCxnSpPr/>
              <p:nvPr/>
            </p:nvCxnSpPr>
            <p:spPr>
              <a:xfrm>
                <a:off x="7434062" y="5255242"/>
                <a:ext cx="0" cy="48409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手繪多邊形 51"/>
              <p:cNvSpPr/>
              <p:nvPr/>
            </p:nvSpPr>
            <p:spPr>
              <a:xfrm>
                <a:off x="7114486" y="5740689"/>
                <a:ext cx="445137" cy="524183"/>
              </a:xfrm>
              <a:custGeom>
                <a:avLst/>
                <a:gdLst>
                  <a:gd name="connsiteX0" fmla="*/ 58386 w 523375"/>
                  <a:gd name="connsiteY0" fmla="*/ 0 h 518363"/>
                  <a:gd name="connsiteX1" fmla="*/ 464988 w 523375"/>
                  <a:gd name="connsiteY1" fmla="*/ 0 h 518363"/>
                  <a:gd name="connsiteX2" fmla="*/ 523374 w 523375"/>
                  <a:gd name="connsiteY2" fmla="*/ 58386 h 518363"/>
                  <a:gd name="connsiteX3" fmla="*/ 523374 w 523375"/>
                  <a:gd name="connsiteY3" fmla="*/ 291920 h 518363"/>
                  <a:gd name="connsiteX4" fmla="*/ 520145 w 523375"/>
                  <a:gd name="connsiteY4" fmla="*/ 307917 h 518363"/>
                  <a:gd name="connsiteX5" fmla="*/ 523375 w 523375"/>
                  <a:gd name="connsiteY5" fmla="*/ 330877 h 518363"/>
                  <a:gd name="connsiteX6" fmla="*/ 261688 w 523375"/>
                  <a:gd name="connsiteY6" fmla="*/ 518363 h 518363"/>
                  <a:gd name="connsiteX7" fmla="*/ 1 w 523375"/>
                  <a:gd name="connsiteY7" fmla="*/ 330877 h 518363"/>
                  <a:gd name="connsiteX8" fmla="*/ 3231 w 523375"/>
                  <a:gd name="connsiteY8" fmla="*/ 307923 h 518363"/>
                  <a:gd name="connsiteX9" fmla="*/ 0 w 523375"/>
                  <a:gd name="connsiteY9" fmla="*/ 291920 h 518363"/>
                  <a:gd name="connsiteX10" fmla="*/ 0 w 523375"/>
                  <a:gd name="connsiteY10" fmla="*/ 58386 h 518363"/>
                  <a:gd name="connsiteX11" fmla="*/ 58386 w 523375"/>
                  <a:gd name="connsiteY11" fmla="*/ 0 h 518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3375" h="518363">
                    <a:moveTo>
                      <a:pt x="58386" y="0"/>
                    </a:moveTo>
                    <a:lnTo>
                      <a:pt x="464988" y="0"/>
                    </a:lnTo>
                    <a:cubicBezTo>
                      <a:pt x="497234" y="0"/>
                      <a:pt x="523374" y="26140"/>
                      <a:pt x="523374" y="58386"/>
                    </a:cubicBezTo>
                    <a:lnTo>
                      <a:pt x="523374" y="291920"/>
                    </a:lnTo>
                    <a:lnTo>
                      <a:pt x="520145" y="307917"/>
                    </a:lnTo>
                    <a:lnTo>
                      <a:pt x="523375" y="330877"/>
                    </a:lnTo>
                    <a:cubicBezTo>
                      <a:pt x="523375" y="434423"/>
                      <a:pt x="406214" y="518363"/>
                      <a:pt x="261688" y="518363"/>
                    </a:cubicBezTo>
                    <a:cubicBezTo>
                      <a:pt x="117162" y="518363"/>
                      <a:pt x="1" y="434423"/>
                      <a:pt x="1" y="330877"/>
                    </a:cubicBezTo>
                    <a:lnTo>
                      <a:pt x="3231" y="307923"/>
                    </a:lnTo>
                    <a:lnTo>
                      <a:pt x="0" y="291920"/>
                    </a:lnTo>
                    <a:lnTo>
                      <a:pt x="0" y="58386"/>
                    </a:lnTo>
                    <a:cubicBezTo>
                      <a:pt x="0" y="26140"/>
                      <a:pt x="26140" y="0"/>
                      <a:pt x="583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50800" dir="18000000" sx="88000" sy="88000" algn="ctr" rotWithShape="0">
                  <a:srgbClr val="000000">
                    <a:alpha val="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dirty="0"/>
              </a:p>
            </p:txBody>
          </p:sp>
          <p:cxnSp>
            <p:nvCxnSpPr>
              <p:cNvPr id="53" name="直線接點 52"/>
              <p:cNvCxnSpPr/>
              <p:nvPr/>
            </p:nvCxnSpPr>
            <p:spPr>
              <a:xfrm flipV="1">
                <a:off x="7103471" y="5740127"/>
                <a:ext cx="476361" cy="1546"/>
              </a:xfrm>
              <a:prstGeom prst="line">
                <a:avLst/>
              </a:prstGeom>
              <a:ln w="28575" cap="rnd">
                <a:solidFill>
                  <a:schemeClr val="accent2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圓角矩形 53"/>
              <p:cNvSpPr/>
              <p:nvPr/>
            </p:nvSpPr>
            <p:spPr>
              <a:xfrm rot="20629367">
                <a:off x="7066034" y="5800435"/>
                <a:ext cx="541861" cy="4571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50800" dir="18120000" sx="49000" sy="49000" algn="ctr" rotWithShape="0">
                  <a:srgbClr val="000000">
                    <a:alpha val="1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55" name="圓角矩形 54"/>
              <p:cNvSpPr/>
              <p:nvPr/>
            </p:nvSpPr>
            <p:spPr>
              <a:xfrm rot="20629367">
                <a:off x="7066035" y="5911589"/>
                <a:ext cx="541861" cy="4571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50800" dir="18120000" sx="49000" sy="49000" algn="ctr" rotWithShape="0">
                  <a:srgbClr val="000000">
                    <a:alpha val="1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56" name="圓角矩形 55"/>
              <p:cNvSpPr/>
              <p:nvPr/>
            </p:nvSpPr>
            <p:spPr>
              <a:xfrm rot="20629367">
                <a:off x="7066035" y="6025611"/>
                <a:ext cx="541861" cy="4571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50800" dir="18120000" sx="49000" sy="49000" algn="ctr" rotWithShape="0">
                  <a:srgbClr val="000000">
                    <a:alpha val="1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57" name="弧形 56"/>
              <p:cNvSpPr/>
              <p:nvPr/>
            </p:nvSpPr>
            <p:spPr>
              <a:xfrm rot="8150910">
                <a:off x="7176850" y="5884831"/>
                <a:ext cx="299613" cy="326533"/>
              </a:xfrm>
              <a:prstGeom prst="arc">
                <a:avLst>
                  <a:gd name="adj1" fmla="val 16200000"/>
                  <a:gd name="adj2" fmla="val 21042854"/>
                </a:avLst>
              </a:prstGeom>
              <a:ln w="12700" cap="rnd">
                <a:solidFill>
                  <a:schemeClr val="accent2">
                    <a:lumMod val="60000"/>
                    <a:lumOff val="4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cxnSp>
          <p:nvCxnSpPr>
            <p:cNvPr id="58" name="直線接點 57"/>
            <p:cNvCxnSpPr/>
            <p:nvPr/>
          </p:nvCxnSpPr>
          <p:spPr>
            <a:xfrm>
              <a:off x="5985111" y="2409078"/>
              <a:ext cx="251057" cy="113767"/>
            </a:xfrm>
            <a:prstGeom prst="line">
              <a:avLst/>
            </a:prstGeom>
            <a:ln w="254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>
              <a:off x="6338652" y="2011684"/>
              <a:ext cx="72304" cy="373127"/>
            </a:xfrm>
            <a:prstGeom prst="line">
              <a:avLst/>
            </a:prstGeom>
            <a:ln w="254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>
              <a:off x="6215287" y="2285422"/>
              <a:ext cx="103072" cy="162504"/>
            </a:xfrm>
            <a:prstGeom prst="line">
              <a:avLst/>
            </a:prstGeom>
            <a:ln w="254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群組 5"/>
          <p:cNvGrpSpPr/>
          <p:nvPr/>
        </p:nvGrpSpPr>
        <p:grpSpPr>
          <a:xfrm>
            <a:off x="3277091" y="3117252"/>
            <a:ext cx="1954748" cy="3824132"/>
            <a:chOff x="3277091" y="3075055"/>
            <a:chExt cx="1954748" cy="3824132"/>
          </a:xfrm>
        </p:grpSpPr>
        <p:sp>
          <p:nvSpPr>
            <p:cNvPr id="26" name="弧形 25"/>
            <p:cNvSpPr/>
            <p:nvPr/>
          </p:nvSpPr>
          <p:spPr>
            <a:xfrm rot="5579504" flipH="1">
              <a:off x="4157988" y="5246258"/>
              <a:ext cx="271999" cy="847453"/>
            </a:xfrm>
            <a:prstGeom prst="arc">
              <a:avLst>
                <a:gd name="adj1" fmla="val 19175391"/>
                <a:gd name="adj2" fmla="val 3704348"/>
              </a:avLst>
            </a:prstGeom>
            <a:ln w="2540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7" name="手繪多邊形 26"/>
            <p:cNvSpPr/>
            <p:nvPr/>
          </p:nvSpPr>
          <p:spPr>
            <a:xfrm rot="16200000" flipH="1" flipV="1">
              <a:off x="3651113" y="5203678"/>
              <a:ext cx="1217813" cy="580333"/>
            </a:xfrm>
            <a:custGeom>
              <a:avLst/>
              <a:gdLst>
                <a:gd name="connsiteX0" fmla="*/ 532592 w 1304124"/>
                <a:gd name="connsiteY0" fmla="*/ 695213 h 695213"/>
                <a:gd name="connsiteX1" fmla="*/ 1044086 w 1304124"/>
                <a:gd name="connsiteY1" fmla="*/ 695213 h 695213"/>
                <a:gd name="connsiteX2" fmla="*/ 1044086 w 1304124"/>
                <a:gd name="connsiteY2" fmla="*/ 694441 h 695213"/>
                <a:gd name="connsiteX3" fmla="*/ 1049690 w 1304124"/>
                <a:gd name="connsiteY3" fmla="*/ 695212 h 695213"/>
                <a:gd name="connsiteX4" fmla="*/ 1304124 w 1304124"/>
                <a:gd name="connsiteY4" fmla="*/ 347606 h 695213"/>
                <a:gd name="connsiteX5" fmla="*/ 1049690 w 1304124"/>
                <a:gd name="connsiteY5" fmla="*/ 0 h 695213"/>
                <a:gd name="connsiteX6" fmla="*/ 1044086 w 1304124"/>
                <a:gd name="connsiteY6" fmla="*/ 772 h 695213"/>
                <a:gd name="connsiteX7" fmla="*/ 1044086 w 1304124"/>
                <a:gd name="connsiteY7" fmla="*/ 1 h 695213"/>
                <a:gd name="connsiteX8" fmla="*/ 532592 w 1304124"/>
                <a:gd name="connsiteY8" fmla="*/ 1 h 695213"/>
                <a:gd name="connsiteX9" fmla="*/ 532592 w 1304124"/>
                <a:gd name="connsiteY9" fmla="*/ 2174 h 695213"/>
                <a:gd name="connsiteX10" fmla="*/ 137202 w 1304124"/>
                <a:gd name="connsiteY10" fmla="*/ 2174 h 695213"/>
                <a:gd name="connsiteX11" fmla="*/ 60607 w 1304124"/>
                <a:gd name="connsiteY11" fmla="*/ 78769 h 695213"/>
                <a:gd name="connsiteX12" fmla="*/ 137202 w 1304124"/>
                <a:gd name="connsiteY12" fmla="*/ 155364 h 695213"/>
                <a:gd name="connsiteX13" fmla="*/ 532592 w 1304124"/>
                <a:gd name="connsiteY13" fmla="*/ 155364 h 695213"/>
                <a:gd name="connsiteX14" fmla="*/ 532592 w 1304124"/>
                <a:gd name="connsiteY14" fmla="*/ 179497 h 695213"/>
                <a:gd name="connsiteX15" fmla="*/ 110436 w 1304124"/>
                <a:gd name="connsiteY15" fmla="*/ 179497 h 695213"/>
                <a:gd name="connsiteX16" fmla="*/ 33841 w 1304124"/>
                <a:gd name="connsiteY16" fmla="*/ 256092 h 695213"/>
                <a:gd name="connsiteX17" fmla="*/ 110436 w 1304124"/>
                <a:gd name="connsiteY17" fmla="*/ 332687 h 695213"/>
                <a:gd name="connsiteX18" fmla="*/ 532592 w 1304124"/>
                <a:gd name="connsiteY18" fmla="*/ 332687 h 695213"/>
                <a:gd name="connsiteX19" fmla="*/ 532592 w 1304124"/>
                <a:gd name="connsiteY19" fmla="*/ 359864 h 695213"/>
                <a:gd name="connsiteX20" fmla="*/ 76595 w 1304124"/>
                <a:gd name="connsiteY20" fmla="*/ 359864 h 695213"/>
                <a:gd name="connsiteX21" fmla="*/ 0 w 1304124"/>
                <a:gd name="connsiteY21" fmla="*/ 436459 h 695213"/>
                <a:gd name="connsiteX22" fmla="*/ 76595 w 1304124"/>
                <a:gd name="connsiteY22" fmla="*/ 513054 h 695213"/>
                <a:gd name="connsiteX23" fmla="*/ 532592 w 1304124"/>
                <a:gd name="connsiteY23" fmla="*/ 513054 h 695213"/>
                <a:gd name="connsiteX24" fmla="*/ 532592 w 1304124"/>
                <a:gd name="connsiteY24" fmla="*/ 540558 h 695213"/>
                <a:gd name="connsiteX25" fmla="*/ 120866 w 1304124"/>
                <a:gd name="connsiteY25" fmla="*/ 540558 h 695213"/>
                <a:gd name="connsiteX26" fmla="*/ 44271 w 1304124"/>
                <a:gd name="connsiteY26" fmla="*/ 617153 h 695213"/>
                <a:gd name="connsiteX27" fmla="*/ 120866 w 1304124"/>
                <a:gd name="connsiteY27" fmla="*/ 693748 h 695213"/>
                <a:gd name="connsiteX28" fmla="*/ 532592 w 1304124"/>
                <a:gd name="connsiteY28" fmla="*/ 693748 h 69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04124" h="695213">
                  <a:moveTo>
                    <a:pt x="532592" y="695213"/>
                  </a:moveTo>
                  <a:lnTo>
                    <a:pt x="1044086" y="695213"/>
                  </a:lnTo>
                  <a:lnTo>
                    <a:pt x="1044086" y="694441"/>
                  </a:lnTo>
                  <a:lnTo>
                    <a:pt x="1049690" y="695212"/>
                  </a:lnTo>
                  <a:cubicBezTo>
                    <a:pt x="1190210" y="695212"/>
                    <a:pt x="1304124" y="539583"/>
                    <a:pt x="1304124" y="347606"/>
                  </a:cubicBezTo>
                  <a:cubicBezTo>
                    <a:pt x="1304124" y="155629"/>
                    <a:pt x="1190210" y="0"/>
                    <a:pt x="1049690" y="0"/>
                  </a:cubicBezTo>
                  <a:lnTo>
                    <a:pt x="1044086" y="772"/>
                  </a:lnTo>
                  <a:lnTo>
                    <a:pt x="1044086" y="1"/>
                  </a:lnTo>
                  <a:lnTo>
                    <a:pt x="532592" y="1"/>
                  </a:lnTo>
                  <a:lnTo>
                    <a:pt x="532592" y="2174"/>
                  </a:lnTo>
                  <a:lnTo>
                    <a:pt x="137202" y="2174"/>
                  </a:lnTo>
                  <a:cubicBezTo>
                    <a:pt x="94900" y="2174"/>
                    <a:pt x="60607" y="36467"/>
                    <a:pt x="60607" y="78769"/>
                  </a:cubicBezTo>
                  <a:cubicBezTo>
                    <a:pt x="60607" y="121071"/>
                    <a:pt x="94900" y="155364"/>
                    <a:pt x="137202" y="155364"/>
                  </a:cubicBezTo>
                  <a:lnTo>
                    <a:pt x="532592" y="155364"/>
                  </a:lnTo>
                  <a:lnTo>
                    <a:pt x="532592" y="179497"/>
                  </a:lnTo>
                  <a:lnTo>
                    <a:pt x="110436" y="179497"/>
                  </a:lnTo>
                  <a:cubicBezTo>
                    <a:pt x="68134" y="179497"/>
                    <a:pt x="33841" y="213790"/>
                    <a:pt x="33841" y="256092"/>
                  </a:cubicBezTo>
                  <a:cubicBezTo>
                    <a:pt x="33841" y="298394"/>
                    <a:pt x="68134" y="332687"/>
                    <a:pt x="110436" y="332687"/>
                  </a:cubicBezTo>
                  <a:lnTo>
                    <a:pt x="532592" y="332687"/>
                  </a:lnTo>
                  <a:lnTo>
                    <a:pt x="532592" y="359864"/>
                  </a:lnTo>
                  <a:lnTo>
                    <a:pt x="76595" y="359864"/>
                  </a:lnTo>
                  <a:cubicBezTo>
                    <a:pt x="34293" y="359864"/>
                    <a:pt x="0" y="394157"/>
                    <a:pt x="0" y="436459"/>
                  </a:cubicBezTo>
                  <a:cubicBezTo>
                    <a:pt x="0" y="478761"/>
                    <a:pt x="34293" y="513054"/>
                    <a:pt x="76595" y="513054"/>
                  </a:cubicBezTo>
                  <a:lnTo>
                    <a:pt x="532592" y="513054"/>
                  </a:lnTo>
                  <a:lnTo>
                    <a:pt x="532592" y="540558"/>
                  </a:lnTo>
                  <a:lnTo>
                    <a:pt x="120866" y="540558"/>
                  </a:lnTo>
                  <a:cubicBezTo>
                    <a:pt x="78564" y="540558"/>
                    <a:pt x="44271" y="574851"/>
                    <a:pt x="44271" y="617153"/>
                  </a:cubicBezTo>
                  <a:cubicBezTo>
                    <a:pt x="44271" y="659455"/>
                    <a:pt x="78564" y="693748"/>
                    <a:pt x="120866" y="693748"/>
                  </a:cubicBezTo>
                  <a:lnTo>
                    <a:pt x="532592" y="693748"/>
                  </a:lnTo>
                  <a:close/>
                </a:path>
              </a:pathLst>
            </a:custGeom>
            <a:gradFill>
              <a:gsLst>
                <a:gs pos="98000">
                  <a:schemeClr val="accent2">
                    <a:lumMod val="77000"/>
                    <a:lumOff val="23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50800" dir="18000000" sx="88000" sy="88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HK" altLang="en-US" baseline="-25000"/>
            </a:p>
          </p:txBody>
        </p:sp>
        <p:grpSp>
          <p:nvGrpSpPr>
            <p:cNvPr id="28" name="群組 27"/>
            <p:cNvGrpSpPr/>
            <p:nvPr/>
          </p:nvGrpSpPr>
          <p:grpSpPr>
            <a:xfrm rot="16200000" flipH="1">
              <a:off x="3880994" y="6028994"/>
              <a:ext cx="896375" cy="844011"/>
              <a:chOff x="11406548" y="5118351"/>
              <a:chExt cx="881543" cy="844011"/>
            </a:xfrm>
            <a:effectLst>
              <a:outerShdw blurRad="50800" dist="50800" dir="18000000" sx="88000" sy="88000" algn="ctr" rotWithShape="0">
                <a:srgbClr val="000000">
                  <a:alpha val="8000"/>
                </a:srgbClr>
              </a:outerShdw>
            </a:effectLst>
          </p:grpSpPr>
          <p:sp>
            <p:nvSpPr>
              <p:cNvPr id="29" name="手繪多邊形 28"/>
              <p:cNvSpPr/>
              <p:nvPr/>
            </p:nvSpPr>
            <p:spPr>
              <a:xfrm>
                <a:off x="11406548" y="5181030"/>
                <a:ext cx="173099" cy="686328"/>
              </a:xfrm>
              <a:custGeom>
                <a:avLst/>
                <a:gdLst>
                  <a:gd name="connsiteX0" fmla="*/ 2225841 w 6689557"/>
                  <a:gd name="connsiteY0" fmla="*/ 0 h 4463716"/>
                  <a:gd name="connsiteX1" fmla="*/ 2231858 w 6689557"/>
                  <a:gd name="connsiteY1" fmla="*/ 0 h 4463716"/>
                  <a:gd name="connsiteX2" fmla="*/ 6689557 w 6689557"/>
                  <a:gd name="connsiteY2" fmla="*/ 0 h 4463716"/>
                  <a:gd name="connsiteX3" fmla="*/ 6689557 w 6689557"/>
                  <a:gd name="connsiteY3" fmla="*/ 4463716 h 4463716"/>
                  <a:gd name="connsiteX4" fmla="*/ 2231858 w 6689557"/>
                  <a:gd name="connsiteY4" fmla="*/ 4463716 h 4463716"/>
                  <a:gd name="connsiteX5" fmla="*/ 2225841 w 6689557"/>
                  <a:gd name="connsiteY5" fmla="*/ 4463716 h 4463716"/>
                  <a:gd name="connsiteX6" fmla="*/ 2225841 w 6689557"/>
                  <a:gd name="connsiteY6" fmla="*/ 4463412 h 4463716"/>
                  <a:gd name="connsiteX7" fmla="*/ 2003663 w 6689557"/>
                  <a:gd name="connsiteY7" fmla="*/ 4452193 h 4463716"/>
                  <a:gd name="connsiteX8" fmla="*/ 0 w 6689557"/>
                  <a:gd name="connsiteY8" fmla="*/ 2231858 h 4463716"/>
                  <a:gd name="connsiteX9" fmla="*/ 2003663 w 6689557"/>
                  <a:gd name="connsiteY9" fmla="*/ 11523 h 4463716"/>
                  <a:gd name="connsiteX10" fmla="*/ 2225841 w 6689557"/>
                  <a:gd name="connsiteY10" fmla="*/ 304 h 4463716"/>
                  <a:gd name="connsiteX0" fmla="*/ 2225841 w 6689557"/>
                  <a:gd name="connsiteY0" fmla="*/ 0 h 4463716"/>
                  <a:gd name="connsiteX1" fmla="*/ 2231858 w 6689557"/>
                  <a:gd name="connsiteY1" fmla="*/ 0 h 4463716"/>
                  <a:gd name="connsiteX2" fmla="*/ 6689557 w 6689557"/>
                  <a:gd name="connsiteY2" fmla="*/ 0 h 4463716"/>
                  <a:gd name="connsiteX3" fmla="*/ 6689557 w 6689557"/>
                  <a:gd name="connsiteY3" fmla="*/ 4013465 h 4463716"/>
                  <a:gd name="connsiteX4" fmla="*/ 2231858 w 6689557"/>
                  <a:gd name="connsiteY4" fmla="*/ 4463716 h 4463716"/>
                  <a:gd name="connsiteX5" fmla="*/ 2225841 w 6689557"/>
                  <a:gd name="connsiteY5" fmla="*/ 4463716 h 4463716"/>
                  <a:gd name="connsiteX6" fmla="*/ 2225841 w 6689557"/>
                  <a:gd name="connsiteY6" fmla="*/ 4463412 h 4463716"/>
                  <a:gd name="connsiteX7" fmla="*/ 2003663 w 6689557"/>
                  <a:gd name="connsiteY7" fmla="*/ 4452193 h 4463716"/>
                  <a:gd name="connsiteX8" fmla="*/ 0 w 6689557"/>
                  <a:gd name="connsiteY8" fmla="*/ 2231858 h 4463716"/>
                  <a:gd name="connsiteX9" fmla="*/ 2003663 w 6689557"/>
                  <a:gd name="connsiteY9" fmla="*/ 11523 h 4463716"/>
                  <a:gd name="connsiteX10" fmla="*/ 2225841 w 6689557"/>
                  <a:gd name="connsiteY10" fmla="*/ 304 h 4463716"/>
                  <a:gd name="connsiteX11" fmla="*/ 2225841 w 6689557"/>
                  <a:gd name="connsiteY11" fmla="*/ 0 h 4463716"/>
                  <a:gd name="connsiteX0" fmla="*/ 2225841 w 6832973"/>
                  <a:gd name="connsiteY0" fmla="*/ 0 h 4463716"/>
                  <a:gd name="connsiteX1" fmla="*/ 2231858 w 6832973"/>
                  <a:gd name="connsiteY1" fmla="*/ 0 h 4463716"/>
                  <a:gd name="connsiteX2" fmla="*/ 6689557 w 6832973"/>
                  <a:gd name="connsiteY2" fmla="*/ 0 h 4463716"/>
                  <a:gd name="connsiteX3" fmla="*/ 6832973 w 6832973"/>
                  <a:gd name="connsiteY3" fmla="*/ 4228802 h 4463716"/>
                  <a:gd name="connsiteX4" fmla="*/ 2231858 w 6832973"/>
                  <a:gd name="connsiteY4" fmla="*/ 4463716 h 4463716"/>
                  <a:gd name="connsiteX5" fmla="*/ 2225841 w 6832973"/>
                  <a:gd name="connsiteY5" fmla="*/ 4463716 h 4463716"/>
                  <a:gd name="connsiteX6" fmla="*/ 2225841 w 6832973"/>
                  <a:gd name="connsiteY6" fmla="*/ 4463412 h 4463716"/>
                  <a:gd name="connsiteX7" fmla="*/ 2003663 w 6832973"/>
                  <a:gd name="connsiteY7" fmla="*/ 4452193 h 4463716"/>
                  <a:gd name="connsiteX8" fmla="*/ 0 w 6832973"/>
                  <a:gd name="connsiteY8" fmla="*/ 2231858 h 4463716"/>
                  <a:gd name="connsiteX9" fmla="*/ 2003663 w 6832973"/>
                  <a:gd name="connsiteY9" fmla="*/ 11523 h 4463716"/>
                  <a:gd name="connsiteX10" fmla="*/ 2225841 w 6832973"/>
                  <a:gd name="connsiteY10" fmla="*/ 304 h 4463716"/>
                  <a:gd name="connsiteX11" fmla="*/ 2225841 w 6832973"/>
                  <a:gd name="connsiteY11" fmla="*/ 0 h 446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32973" h="4463716">
                    <a:moveTo>
                      <a:pt x="2225841" y="0"/>
                    </a:moveTo>
                    <a:lnTo>
                      <a:pt x="2231858" y="0"/>
                    </a:lnTo>
                    <a:lnTo>
                      <a:pt x="6689557" y="0"/>
                    </a:lnTo>
                    <a:lnTo>
                      <a:pt x="6832973" y="4228802"/>
                    </a:lnTo>
                    <a:lnTo>
                      <a:pt x="2231858" y="4463716"/>
                    </a:lnTo>
                    <a:lnTo>
                      <a:pt x="2225841" y="4463716"/>
                    </a:lnTo>
                    <a:lnTo>
                      <a:pt x="2225841" y="4463412"/>
                    </a:lnTo>
                    <a:lnTo>
                      <a:pt x="2003663" y="4452193"/>
                    </a:lnTo>
                    <a:cubicBezTo>
                      <a:pt x="878236" y="4337900"/>
                      <a:pt x="0" y="3387440"/>
                      <a:pt x="0" y="2231858"/>
                    </a:cubicBezTo>
                    <a:cubicBezTo>
                      <a:pt x="0" y="1076276"/>
                      <a:pt x="878236" y="125816"/>
                      <a:pt x="2003663" y="11523"/>
                    </a:cubicBezTo>
                    <a:lnTo>
                      <a:pt x="2225841" y="304"/>
                    </a:lnTo>
                    <a:lnTo>
                      <a:pt x="2225841" y="0"/>
                    </a:ln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lumMod val="85000"/>
                    </a:schemeClr>
                  </a:gs>
                  <a:gs pos="2200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50800" dir="18000000" sx="88000" sy="88000" algn="ctr" rotWithShape="0">
                  <a:srgbClr val="000000">
                    <a:alpha val="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30" name="手繪多邊形 29"/>
              <p:cNvSpPr/>
              <p:nvPr/>
            </p:nvSpPr>
            <p:spPr>
              <a:xfrm>
                <a:off x="11473978" y="5118351"/>
                <a:ext cx="814113" cy="844011"/>
              </a:xfrm>
              <a:custGeom>
                <a:avLst/>
                <a:gdLst>
                  <a:gd name="connsiteX0" fmla="*/ 2225841 w 6689557"/>
                  <a:gd name="connsiteY0" fmla="*/ 0 h 4463716"/>
                  <a:gd name="connsiteX1" fmla="*/ 2231858 w 6689557"/>
                  <a:gd name="connsiteY1" fmla="*/ 0 h 4463716"/>
                  <a:gd name="connsiteX2" fmla="*/ 6689557 w 6689557"/>
                  <a:gd name="connsiteY2" fmla="*/ 0 h 4463716"/>
                  <a:gd name="connsiteX3" fmla="*/ 6689557 w 6689557"/>
                  <a:gd name="connsiteY3" fmla="*/ 4463716 h 4463716"/>
                  <a:gd name="connsiteX4" fmla="*/ 2231858 w 6689557"/>
                  <a:gd name="connsiteY4" fmla="*/ 4463716 h 4463716"/>
                  <a:gd name="connsiteX5" fmla="*/ 2225841 w 6689557"/>
                  <a:gd name="connsiteY5" fmla="*/ 4463716 h 4463716"/>
                  <a:gd name="connsiteX6" fmla="*/ 2225841 w 6689557"/>
                  <a:gd name="connsiteY6" fmla="*/ 4463412 h 4463716"/>
                  <a:gd name="connsiteX7" fmla="*/ 2003663 w 6689557"/>
                  <a:gd name="connsiteY7" fmla="*/ 4452193 h 4463716"/>
                  <a:gd name="connsiteX8" fmla="*/ 0 w 6689557"/>
                  <a:gd name="connsiteY8" fmla="*/ 2231858 h 4463716"/>
                  <a:gd name="connsiteX9" fmla="*/ 2003663 w 6689557"/>
                  <a:gd name="connsiteY9" fmla="*/ 11523 h 4463716"/>
                  <a:gd name="connsiteX10" fmla="*/ 2225841 w 6689557"/>
                  <a:gd name="connsiteY10" fmla="*/ 304 h 4463716"/>
                  <a:gd name="connsiteX0" fmla="*/ 2225841 w 6689557"/>
                  <a:gd name="connsiteY0" fmla="*/ 0 h 4463716"/>
                  <a:gd name="connsiteX1" fmla="*/ 2231858 w 6689557"/>
                  <a:gd name="connsiteY1" fmla="*/ 0 h 4463716"/>
                  <a:gd name="connsiteX2" fmla="*/ 6689557 w 6689557"/>
                  <a:gd name="connsiteY2" fmla="*/ 0 h 4463716"/>
                  <a:gd name="connsiteX3" fmla="*/ 6689557 w 6689557"/>
                  <a:gd name="connsiteY3" fmla="*/ 4013465 h 4463716"/>
                  <a:gd name="connsiteX4" fmla="*/ 2231858 w 6689557"/>
                  <a:gd name="connsiteY4" fmla="*/ 4463716 h 4463716"/>
                  <a:gd name="connsiteX5" fmla="*/ 2225841 w 6689557"/>
                  <a:gd name="connsiteY5" fmla="*/ 4463716 h 4463716"/>
                  <a:gd name="connsiteX6" fmla="*/ 2225841 w 6689557"/>
                  <a:gd name="connsiteY6" fmla="*/ 4463412 h 4463716"/>
                  <a:gd name="connsiteX7" fmla="*/ 2003663 w 6689557"/>
                  <a:gd name="connsiteY7" fmla="*/ 4452193 h 4463716"/>
                  <a:gd name="connsiteX8" fmla="*/ 0 w 6689557"/>
                  <a:gd name="connsiteY8" fmla="*/ 2231858 h 4463716"/>
                  <a:gd name="connsiteX9" fmla="*/ 2003663 w 6689557"/>
                  <a:gd name="connsiteY9" fmla="*/ 11523 h 4463716"/>
                  <a:gd name="connsiteX10" fmla="*/ 2225841 w 6689557"/>
                  <a:gd name="connsiteY10" fmla="*/ 304 h 4463716"/>
                  <a:gd name="connsiteX11" fmla="*/ 2225841 w 6689557"/>
                  <a:gd name="connsiteY11" fmla="*/ 0 h 4463716"/>
                  <a:gd name="connsiteX0" fmla="*/ 2225841 w 6832973"/>
                  <a:gd name="connsiteY0" fmla="*/ 0 h 4463716"/>
                  <a:gd name="connsiteX1" fmla="*/ 2231858 w 6832973"/>
                  <a:gd name="connsiteY1" fmla="*/ 0 h 4463716"/>
                  <a:gd name="connsiteX2" fmla="*/ 6689557 w 6832973"/>
                  <a:gd name="connsiteY2" fmla="*/ 0 h 4463716"/>
                  <a:gd name="connsiteX3" fmla="*/ 6832973 w 6832973"/>
                  <a:gd name="connsiteY3" fmla="*/ 4228802 h 4463716"/>
                  <a:gd name="connsiteX4" fmla="*/ 2231858 w 6832973"/>
                  <a:gd name="connsiteY4" fmla="*/ 4463716 h 4463716"/>
                  <a:gd name="connsiteX5" fmla="*/ 2225841 w 6832973"/>
                  <a:gd name="connsiteY5" fmla="*/ 4463716 h 4463716"/>
                  <a:gd name="connsiteX6" fmla="*/ 2225841 w 6832973"/>
                  <a:gd name="connsiteY6" fmla="*/ 4463412 h 4463716"/>
                  <a:gd name="connsiteX7" fmla="*/ 2003663 w 6832973"/>
                  <a:gd name="connsiteY7" fmla="*/ 4452193 h 4463716"/>
                  <a:gd name="connsiteX8" fmla="*/ 0 w 6832973"/>
                  <a:gd name="connsiteY8" fmla="*/ 2231858 h 4463716"/>
                  <a:gd name="connsiteX9" fmla="*/ 2003663 w 6832973"/>
                  <a:gd name="connsiteY9" fmla="*/ 11523 h 4463716"/>
                  <a:gd name="connsiteX10" fmla="*/ 2225841 w 6832973"/>
                  <a:gd name="connsiteY10" fmla="*/ 304 h 4463716"/>
                  <a:gd name="connsiteX11" fmla="*/ 2225841 w 6832973"/>
                  <a:gd name="connsiteY11" fmla="*/ 0 h 4463716"/>
                  <a:gd name="connsiteX0" fmla="*/ 1326465 w 5933597"/>
                  <a:gd name="connsiteY0" fmla="*/ 0 h 4463716"/>
                  <a:gd name="connsiteX1" fmla="*/ 1332482 w 5933597"/>
                  <a:gd name="connsiteY1" fmla="*/ 0 h 4463716"/>
                  <a:gd name="connsiteX2" fmla="*/ 5790181 w 5933597"/>
                  <a:gd name="connsiteY2" fmla="*/ 0 h 4463716"/>
                  <a:gd name="connsiteX3" fmla="*/ 5933597 w 5933597"/>
                  <a:gd name="connsiteY3" fmla="*/ 4228802 h 4463716"/>
                  <a:gd name="connsiteX4" fmla="*/ 1332482 w 5933597"/>
                  <a:gd name="connsiteY4" fmla="*/ 4463716 h 4463716"/>
                  <a:gd name="connsiteX5" fmla="*/ 1326465 w 5933597"/>
                  <a:gd name="connsiteY5" fmla="*/ 4463716 h 4463716"/>
                  <a:gd name="connsiteX6" fmla="*/ 1326465 w 5933597"/>
                  <a:gd name="connsiteY6" fmla="*/ 4463412 h 4463716"/>
                  <a:gd name="connsiteX7" fmla="*/ 1104287 w 5933597"/>
                  <a:gd name="connsiteY7" fmla="*/ 4452193 h 4463716"/>
                  <a:gd name="connsiteX8" fmla="*/ 28 w 5933597"/>
                  <a:gd name="connsiteY8" fmla="*/ 2251434 h 4463716"/>
                  <a:gd name="connsiteX9" fmla="*/ 1104287 w 5933597"/>
                  <a:gd name="connsiteY9" fmla="*/ 11523 h 4463716"/>
                  <a:gd name="connsiteX10" fmla="*/ 1326465 w 5933597"/>
                  <a:gd name="connsiteY10" fmla="*/ 304 h 4463716"/>
                  <a:gd name="connsiteX11" fmla="*/ 1326465 w 5933597"/>
                  <a:gd name="connsiteY11" fmla="*/ 0 h 446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33597" h="4463716">
                    <a:moveTo>
                      <a:pt x="1326465" y="0"/>
                    </a:moveTo>
                    <a:lnTo>
                      <a:pt x="1332482" y="0"/>
                    </a:lnTo>
                    <a:lnTo>
                      <a:pt x="5790181" y="0"/>
                    </a:lnTo>
                    <a:lnTo>
                      <a:pt x="5933597" y="4228802"/>
                    </a:lnTo>
                    <a:lnTo>
                      <a:pt x="1332482" y="4463716"/>
                    </a:lnTo>
                    <a:lnTo>
                      <a:pt x="1326465" y="4463716"/>
                    </a:lnTo>
                    <a:lnTo>
                      <a:pt x="1326465" y="4463412"/>
                    </a:lnTo>
                    <a:lnTo>
                      <a:pt x="1104287" y="4452193"/>
                    </a:lnTo>
                    <a:cubicBezTo>
                      <a:pt x="-21140" y="4337900"/>
                      <a:pt x="28" y="3407016"/>
                      <a:pt x="28" y="2251434"/>
                    </a:cubicBezTo>
                    <a:cubicBezTo>
                      <a:pt x="28" y="1095852"/>
                      <a:pt x="-21140" y="125816"/>
                      <a:pt x="1104287" y="11523"/>
                    </a:cubicBezTo>
                    <a:lnTo>
                      <a:pt x="1326465" y="304"/>
                    </a:lnTo>
                    <a:lnTo>
                      <a:pt x="1326465" y="0"/>
                    </a:lnTo>
                    <a:close/>
                  </a:path>
                </a:pathLst>
              </a:custGeom>
              <a:gradFill>
                <a:gsLst>
                  <a:gs pos="98000">
                    <a:schemeClr val="accent2">
                      <a:lumMod val="50000"/>
                    </a:schemeClr>
                  </a:gs>
                  <a:gs pos="22000">
                    <a:schemeClr val="accent2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18000000" sx="88000" sy="88000" algn="ctr" rotWithShape="0">
                  <a:srgbClr val="000000">
                    <a:alpha val="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31" name="橢圓 30"/>
              <p:cNvSpPr/>
              <p:nvPr/>
            </p:nvSpPr>
            <p:spPr>
              <a:xfrm>
                <a:off x="11598756" y="5822821"/>
                <a:ext cx="80956" cy="80956"/>
              </a:xfrm>
              <a:prstGeom prst="ellipse">
                <a:avLst/>
              </a:prstGeom>
              <a:gradFill flip="none" rotWithShape="1">
                <a:gsLst>
                  <a:gs pos="98000">
                    <a:schemeClr val="accent2"/>
                  </a:gs>
                  <a:gs pos="22000">
                    <a:schemeClr val="accent2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50800" dir="18120000" sx="49000" sy="49000" algn="ctr" rotWithShape="0">
                  <a:srgbClr val="000000">
                    <a:alpha val="1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11744703" y="5813368"/>
                <a:ext cx="80956" cy="80956"/>
              </a:xfrm>
              <a:prstGeom prst="ellipse">
                <a:avLst/>
              </a:prstGeom>
              <a:gradFill flip="none" rotWithShape="1">
                <a:gsLst>
                  <a:gs pos="98000">
                    <a:schemeClr val="accent2"/>
                  </a:gs>
                  <a:gs pos="22000">
                    <a:schemeClr val="accent2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50800" dir="18120000" sx="49000" sy="49000" algn="ctr" rotWithShape="0">
                  <a:srgbClr val="000000">
                    <a:alpha val="1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sp>
          <p:nvSpPr>
            <p:cNvPr id="33" name="摺角紙張 32"/>
            <p:cNvSpPr/>
            <p:nvPr/>
          </p:nvSpPr>
          <p:spPr>
            <a:xfrm rot="10800000">
              <a:off x="3277091" y="3075055"/>
              <a:ext cx="1954748" cy="2190015"/>
            </a:xfrm>
            <a:prstGeom prst="foldedCorner">
              <a:avLst/>
            </a:prstGeom>
            <a:gradFill>
              <a:gsLst>
                <a:gs pos="9800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20000"/>
                    <a:lumOff val="80000"/>
                  </a:schemeClr>
                </a:gs>
              </a:gsLst>
              <a:lin ang="0" scaled="1"/>
            </a:gradFill>
            <a:ln w="3175">
              <a:solidFill>
                <a:srgbClr val="F4D3CD"/>
              </a:solidFill>
            </a:ln>
            <a:effectLst>
              <a:outerShdw blurRad="50800" dist="50800" dir="19200000" sx="97000" sy="97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grpSp>
          <p:nvGrpSpPr>
            <p:cNvPr id="70" name="群組 69"/>
            <p:cNvGrpSpPr/>
            <p:nvPr/>
          </p:nvGrpSpPr>
          <p:grpSpPr>
            <a:xfrm>
              <a:off x="3683040" y="3623999"/>
              <a:ext cx="1182462" cy="1182462"/>
              <a:chOff x="3723072" y="3623994"/>
              <a:chExt cx="1182462" cy="1182462"/>
            </a:xfrm>
          </p:grpSpPr>
          <p:sp>
            <p:nvSpPr>
              <p:cNvPr id="68" name="手繪多邊形 67"/>
              <p:cNvSpPr/>
              <p:nvPr/>
            </p:nvSpPr>
            <p:spPr>
              <a:xfrm>
                <a:off x="4314303" y="3623994"/>
                <a:ext cx="591231" cy="1182462"/>
              </a:xfrm>
              <a:custGeom>
                <a:avLst/>
                <a:gdLst>
                  <a:gd name="connsiteX0" fmla="*/ 0 w 591231"/>
                  <a:gd name="connsiteY0" fmla="*/ 0 h 1182462"/>
                  <a:gd name="connsiteX1" fmla="*/ 591231 w 591231"/>
                  <a:gd name="connsiteY1" fmla="*/ 591231 h 1182462"/>
                  <a:gd name="connsiteX2" fmla="*/ 0 w 591231"/>
                  <a:gd name="connsiteY2" fmla="*/ 1182462 h 1182462"/>
                  <a:gd name="connsiteX3" fmla="*/ 0 w 591231"/>
                  <a:gd name="connsiteY3" fmla="*/ 0 h 118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1231" h="1182462">
                    <a:moveTo>
                      <a:pt x="0" y="0"/>
                    </a:moveTo>
                    <a:cubicBezTo>
                      <a:pt x="326528" y="0"/>
                      <a:pt x="591231" y="264703"/>
                      <a:pt x="591231" y="591231"/>
                    </a:cubicBezTo>
                    <a:cubicBezTo>
                      <a:pt x="591231" y="917759"/>
                      <a:pt x="326528" y="1182462"/>
                      <a:pt x="0" y="118246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66" name="手繪多邊形 65"/>
              <p:cNvSpPr/>
              <p:nvPr/>
            </p:nvSpPr>
            <p:spPr>
              <a:xfrm>
                <a:off x="3723072" y="3623994"/>
                <a:ext cx="591231" cy="1182462"/>
              </a:xfrm>
              <a:custGeom>
                <a:avLst/>
                <a:gdLst>
                  <a:gd name="connsiteX0" fmla="*/ 591231 w 591231"/>
                  <a:gd name="connsiteY0" fmla="*/ 0 h 1182462"/>
                  <a:gd name="connsiteX1" fmla="*/ 591231 w 591231"/>
                  <a:gd name="connsiteY1" fmla="*/ 1182462 h 1182462"/>
                  <a:gd name="connsiteX2" fmla="*/ 0 w 591231"/>
                  <a:gd name="connsiteY2" fmla="*/ 591231 h 1182462"/>
                  <a:gd name="connsiteX3" fmla="*/ 591231 w 591231"/>
                  <a:gd name="connsiteY3" fmla="*/ 0 h 118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1231" h="1182462">
                    <a:moveTo>
                      <a:pt x="591231" y="0"/>
                    </a:moveTo>
                    <a:lnTo>
                      <a:pt x="591231" y="1182462"/>
                    </a:lnTo>
                    <a:cubicBezTo>
                      <a:pt x="264703" y="1182462"/>
                      <a:pt x="0" y="917759"/>
                      <a:pt x="0" y="591231"/>
                    </a:cubicBezTo>
                    <a:cubicBezTo>
                      <a:pt x="0" y="264703"/>
                      <a:pt x="264703" y="0"/>
                      <a:pt x="59123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905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sp>
          <p:nvSpPr>
            <p:cNvPr id="71" name="弧形 70"/>
            <p:cNvSpPr/>
            <p:nvPr/>
          </p:nvSpPr>
          <p:spPr>
            <a:xfrm rot="16200000">
              <a:off x="4120715" y="5235807"/>
              <a:ext cx="267498" cy="847453"/>
            </a:xfrm>
            <a:prstGeom prst="arc">
              <a:avLst>
                <a:gd name="adj1" fmla="val 19175391"/>
                <a:gd name="adj2" fmla="val 3704348"/>
              </a:avLst>
            </a:prstGeom>
            <a:ln w="2540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5" name="手繪多邊形 34"/>
            <p:cNvSpPr/>
            <p:nvPr/>
          </p:nvSpPr>
          <p:spPr>
            <a:xfrm rot="400229" flipH="1">
              <a:off x="3880427" y="5178063"/>
              <a:ext cx="379552" cy="735588"/>
            </a:xfrm>
            <a:custGeom>
              <a:avLst/>
              <a:gdLst>
                <a:gd name="connsiteX0" fmla="*/ 452469 w 452469"/>
                <a:gd name="connsiteY0" fmla="*/ 387916 h 862395"/>
                <a:gd name="connsiteX1" fmla="*/ 287275 w 452469"/>
                <a:gd name="connsiteY1" fmla="*/ 861945 h 862395"/>
                <a:gd name="connsiteX2" fmla="*/ 13744 w 452469"/>
                <a:gd name="connsiteY2" fmla="*/ 675963 h 862395"/>
                <a:gd name="connsiteX3" fmla="*/ 122593 w 452469"/>
                <a:gd name="connsiteY3" fmla="*/ 363618 h 862395"/>
                <a:gd name="connsiteX4" fmla="*/ 204592 w 452469"/>
                <a:gd name="connsiteY4" fmla="*/ 327439 h 862395"/>
                <a:gd name="connsiteX5" fmla="*/ 208495 w 452469"/>
                <a:gd name="connsiteY5" fmla="*/ 327095 h 862395"/>
                <a:gd name="connsiteX6" fmla="*/ 205063 w 452469"/>
                <a:gd name="connsiteY6" fmla="*/ 234876 h 862395"/>
                <a:gd name="connsiteX7" fmla="*/ 333112 w 452469"/>
                <a:gd name="connsiteY7" fmla="*/ 0 h 862395"/>
                <a:gd name="connsiteX8" fmla="*/ 449518 w 452469"/>
                <a:gd name="connsiteY8" fmla="*/ 385593 h 862395"/>
                <a:gd name="connsiteX9" fmla="*/ 449398 w 452469"/>
                <a:gd name="connsiteY9" fmla="*/ 385979 h 86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469" h="862395">
                  <a:moveTo>
                    <a:pt x="452469" y="387916"/>
                  </a:moveTo>
                  <a:lnTo>
                    <a:pt x="287275" y="861945"/>
                  </a:lnTo>
                  <a:cubicBezTo>
                    <a:pt x="164516" y="868996"/>
                    <a:pt x="52327" y="792715"/>
                    <a:pt x="13744" y="675963"/>
                  </a:cubicBezTo>
                  <a:cubicBezTo>
                    <a:pt x="-24838" y="559211"/>
                    <a:pt x="19806" y="431102"/>
                    <a:pt x="122593" y="363618"/>
                  </a:cubicBezTo>
                  <a:cubicBezTo>
                    <a:pt x="148290" y="346746"/>
                    <a:pt x="176019" y="334716"/>
                    <a:pt x="204592" y="327439"/>
                  </a:cubicBezTo>
                  <a:lnTo>
                    <a:pt x="208495" y="327095"/>
                  </a:lnTo>
                  <a:lnTo>
                    <a:pt x="205063" y="234876"/>
                  </a:lnTo>
                  <a:cubicBezTo>
                    <a:pt x="213340" y="100577"/>
                    <a:pt x="268173" y="0"/>
                    <a:pt x="333112" y="0"/>
                  </a:cubicBezTo>
                  <a:lnTo>
                    <a:pt x="449518" y="385593"/>
                  </a:lnTo>
                  <a:lnTo>
                    <a:pt x="449398" y="385979"/>
                  </a:lnTo>
                  <a:close/>
                </a:path>
              </a:pathLst>
            </a:custGeom>
            <a:gradFill flip="none" rotWithShape="1">
              <a:gsLst>
                <a:gs pos="98000">
                  <a:schemeClr val="accent2">
                    <a:lumMod val="77000"/>
                    <a:lumOff val="23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203200" dir="10620000" sx="43000" sy="43000" algn="ctr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baseline="-25000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153614" y="4465590"/>
            <a:ext cx="1791955" cy="723450"/>
            <a:chOff x="1153614" y="4085766"/>
            <a:chExt cx="1791955" cy="723450"/>
          </a:xfrm>
        </p:grpSpPr>
        <p:sp>
          <p:nvSpPr>
            <p:cNvPr id="2" name="圓角矩形 1"/>
            <p:cNvSpPr/>
            <p:nvPr/>
          </p:nvSpPr>
          <p:spPr>
            <a:xfrm>
              <a:off x="1153614" y="4219135"/>
              <a:ext cx="1541717" cy="348424"/>
            </a:xfrm>
            <a:prstGeom prst="roundRect">
              <a:avLst>
                <a:gd name="adj" fmla="val 50000"/>
              </a:avLst>
            </a:prstGeom>
            <a:solidFill>
              <a:srgbClr val="D88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174391" y="4230947"/>
              <a:ext cx="1534387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zh-TW" altLang="en-US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提供事情的重點</a:t>
              </a:r>
              <a:endParaRPr lang="en-US" altLang="zh-TW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弧形 61"/>
            <p:cNvSpPr/>
            <p:nvPr/>
          </p:nvSpPr>
          <p:spPr>
            <a:xfrm rot="6752848">
              <a:off x="2220562" y="4084209"/>
              <a:ext cx="723450" cy="726564"/>
            </a:xfrm>
            <a:prstGeom prst="arc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3190858" y="2354865"/>
            <a:ext cx="2037054" cy="723450"/>
            <a:chOff x="3190858" y="2312668"/>
            <a:chExt cx="2037054" cy="723450"/>
          </a:xfrm>
        </p:grpSpPr>
        <p:sp>
          <p:nvSpPr>
            <p:cNvPr id="74" name="圓角矩形 73"/>
            <p:cNvSpPr/>
            <p:nvPr/>
          </p:nvSpPr>
          <p:spPr>
            <a:xfrm>
              <a:off x="3282388" y="2601419"/>
              <a:ext cx="1945524" cy="348424"/>
            </a:xfrm>
            <a:prstGeom prst="roundRect">
              <a:avLst>
                <a:gd name="adj" fmla="val 50000"/>
              </a:avLst>
            </a:prstGeom>
            <a:solidFill>
              <a:srgbClr val="D88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302064" y="2613720"/>
              <a:ext cx="191590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TW" altLang="en-US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提供部分事情的重點</a:t>
              </a:r>
              <a:endParaRPr lang="en-US" altLang="zh-TW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弧形 62"/>
            <p:cNvSpPr/>
            <p:nvPr/>
          </p:nvSpPr>
          <p:spPr>
            <a:xfrm rot="18081038">
              <a:off x="3192415" y="2311111"/>
              <a:ext cx="723450" cy="726564"/>
            </a:xfrm>
            <a:prstGeom prst="arc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5985111" y="4223635"/>
            <a:ext cx="2100150" cy="1062349"/>
            <a:chOff x="5985111" y="3843811"/>
            <a:chExt cx="2100150" cy="1062349"/>
          </a:xfrm>
        </p:grpSpPr>
        <p:sp>
          <p:nvSpPr>
            <p:cNvPr id="75" name="圓角矩形 74"/>
            <p:cNvSpPr/>
            <p:nvPr/>
          </p:nvSpPr>
          <p:spPr>
            <a:xfrm>
              <a:off x="5985111" y="4110824"/>
              <a:ext cx="1614562" cy="348424"/>
            </a:xfrm>
            <a:prstGeom prst="roundRect">
              <a:avLst>
                <a:gd name="adj" fmla="val 50000"/>
              </a:avLst>
            </a:prstGeom>
            <a:solidFill>
              <a:srgbClr val="D88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048607" y="4121744"/>
              <a:ext cx="153118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zh-TW" altLang="en-US" sz="15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讓學生自由創作</a:t>
              </a:r>
            </a:p>
          </p:txBody>
        </p:sp>
        <p:sp>
          <p:nvSpPr>
            <p:cNvPr id="64" name="弧形 63"/>
            <p:cNvSpPr/>
            <p:nvPr/>
          </p:nvSpPr>
          <p:spPr>
            <a:xfrm rot="3718641">
              <a:off x="6953673" y="3774573"/>
              <a:ext cx="1062349" cy="1200826"/>
            </a:xfrm>
            <a:prstGeom prst="arc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5" name="群組 64"/>
          <p:cNvGrpSpPr/>
          <p:nvPr/>
        </p:nvGrpSpPr>
        <p:grpSpPr>
          <a:xfrm>
            <a:off x="0" y="254001"/>
            <a:ext cx="526555" cy="5835576"/>
            <a:chOff x="0" y="254001"/>
            <a:chExt cx="526555" cy="5835576"/>
          </a:xfrm>
        </p:grpSpPr>
        <p:sp>
          <p:nvSpPr>
            <p:cNvPr id="67" name="圓角化單一角落矩形 66"/>
            <p:cNvSpPr/>
            <p:nvPr/>
          </p:nvSpPr>
          <p:spPr>
            <a:xfrm>
              <a:off x="0" y="254002"/>
              <a:ext cx="526555" cy="5835574"/>
            </a:xfrm>
            <a:prstGeom prst="round1Rect">
              <a:avLst/>
            </a:prstGeom>
            <a:solidFill>
              <a:srgbClr val="FDF5ED"/>
            </a:solidFill>
            <a:ln>
              <a:noFill/>
            </a:ln>
            <a:effectLst>
              <a:outerShdw blurRad="444500" dir="12900000" algn="ctr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0" y="254001"/>
              <a:ext cx="92703" cy="5835576"/>
            </a:xfrm>
            <a:prstGeom prst="rect">
              <a:avLst/>
            </a:prstGeom>
            <a:gradFill>
              <a:gsLst>
                <a:gs pos="98000">
                  <a:srgbClr val="B06008"/>
                </a:gs>
                <a:gs pos="22000">
                  <a:schemeClr val="accent4">
                    <a:lumMod val="40000"/>
                    <a:lumOff val="60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3" name="矩形 72"/>
            <p:cNvSpPr/>
            <p:nvPr/>
          </p:nvSpPr>
          <p:spPr>
            <a:xfrm>
              <a:off x="41061" y="298904"/>
              <a:ext cx="440890" cy="34255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b="1" spc="300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anose="020B0604030504040204" pitchFamily="34" charset="-128"/>
                </a:rPr>
                <a:t>提升學生語言組織能力</a:t>
              </a:r>
              <a:endParaRPr lang="zh-HK" altLang="en-US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endParaRPr>
            </a:p>
          </p:txBody>
        </p:sp>
      </p:grpSp>
      <p:sp>
        <p:nvSpPr>
          <p:cNvPr id="21" name="投影片編號版面配置區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40EA60-0F99-43B3-875F-5534526580A4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8445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接點 16"/>
          <p:cNvCxnSpPr/>
          <p:nvPr/>
        </p:nvCxnSpPr>
        <p:spPr>
          <a:xfrm>
            <a:off x="4468091" y="2351651"/>
            <a:ext cx="1640541" cy="0"/>
          </a:xfrm>
          <a:prstGeom prst="line">
            <a:avLst/>
          </a:prstGeom>
          <a:ln w="12700">
            <a:solidFill>
              <a:srgbClr val="D88856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478900" y="3873827"/>
            <a:ext cx="1640541" cy="0"/>
          </a:xfrm>
          <a:prstGeom prst="line">
            <a:avLst/>
          </a:prstGeom>
          <a:ln w="12700">
            <a:solidFill>
              <a:srgbClr val="D88856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03" y="382858"/>
            <a:ext cx="1017626" cy="1114003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>
            <a:off x="4464832" y="1144935"/>
            <a:ext cx="1640541" cy="0"/>
          </a:xfrm>
          <a:prstGeom prst="line">
            <a:avLst/>
          </a:prstGeom>
          <a:ln w="12700">
            <a:solidFill>
              <a:srgbClr val="D88856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6320526" y="821769"/>
            <a:ext cx="473905" cy="646331"/>
          </a:xfrm>
          <a:prstGeom prst="rect">
            <a:avLst/>
          </a:prstGeom>
          <a:noFill/>
          <a:effectLst>
            <a:outerShdw blurRad="152400" dist="50800" dir="18000000" sx="88000" sy="88000" algn="ctr" rotWithShape="0">
              <a:srgbClr val="000000">
                <a:alpha val="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b="1" dirty="0" smtClean="0">
                <a:solidFill>
                  <a:srgbClr val="D88856"/>
                </a:solidFill>
                <a:ea typeface="微軟正黑體"/>
              </a:rPr>
              <a:t>介紹</a:t>
            </a:r>
            <a:endParaRPr kumimoji="1" lang="zh-TW" altLang="en-US" b="1" dirty="0">
              <a:solidFill>
                <a:srgbClr val="D88856"/>
              </a:solidFill>
              <a:ea typeface="微軟正黑體"/>
            </a:endParaRPr>
          </a:p>
        </p:txBody>
      </p:sp>
      <p:sp>
        <p:nvSpPr>
          <p:cNvPr id="25" name="矩形: 剪去單一角落 2">
            <a:extLst>
              <a:ext uri="{FF2B5EF4-FFF2-40B4-BE49-F238E27FC236}">
                <a16:creationId xmlns:a16="http://schemas.microsoft.com/office/drawing/2014/main" id="{4F72D8B3-EC79-4482-89EE-6EBEA0551F6A}"/>
              </a:ext>
            </a:extLst>
          </p:cNvPr>
          <p:cNvSpPr/>
          <p:nvPr/>
        </p:nvSpPr>
        <p:spPr>
          <a:xfrm rot="10800000" flipH="1">
            <a:off x="901247" y="382858"/>
            <a:ext cx="3756814" cy="5706718"/>
          </a:xfrm>
          <a:prstGeom prst="snip1Rect">
            <a:avLst/>
          </a:prstGeom>
          <a:solidFill>
            <a:schemeClr val="bg1"/>
          </a:solidFill>
          <a:ln w="12700">
            <a:solidFill>
              <a:srgbClr val="D88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845DFB-87A2-4749-B11C-B29423BC5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397" y="544215"/>
            <a:ext cx="3392511" cy="549790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1600" b="1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</a:rPr>
              <a:t>本資源</a:t>
            </a:r>
            <a:r>
              <a:rPr lang="zh-HK" altLang="en-US" sz="1600" b="1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</a:rPr>
              <a:t>介紹用來表達不同溝通功能的句子，包括其</a:t>
            </a:r>
            <a:r>
              <a:rPr lang="zh-TW" altLang="en-US" sz="1600" b="1" spc="130" dirty="0">
                <a:solidFill>
                  <a:srgbClr val="FF5157"/>
                </a:solidFill>
                <a:latin typeface="微軟正黑體" panose="020B0604030504040204" pitchFamily="34" charset="-120"/>
              </a:rPr>
              <a:t>功用</a:t>
            </a:r>
            <a:r>
              <a:rPr lang="zh-HK" altLang="en-US" sz="1600" b="1" spc="130" dirty="0">
                <a:solidFill>
                  <a:srgbClr val="FF5157"/>
                </a:solidFill>
                <a:latin typeface="微軟正黑體" panose="020B0604030504040204" pitchFamily="34" charset="-120"/>
              </a:rPr>
              <a:t>、</a:t>
            </a:r>
            <a:r>
              <a:rPr lang="zh-TW" altLang="en-US" sz="1600" b="1" spc="130" dirty="0">
                <a:solidFill>
                  <a:srgbClr val="FF5157"/>
                </a:solidFill>
                <a:latin typeface="微軟正黑體" panose="020B0604030504040204" pitchFamily="34" charset="-120"/>
              </a:rPr>
              <a:t>特徵和</a:t>
            </a:r>
            <a:r>
              <a:rPr lang="zh-HK" altLang="en-US" sz="1600" b="1" spc="130" dirty="0">
                <a:solidFill>
                  <a:srgbClr val="FF5157"/>
                </a:solidFill>
                <a:latin typeface="微軟正黑體" panose="020B0604030504040204" pitchFamily="34" charset="-120"/>
              </a:rPr>
              <a:t>結構</a:t>
            </a:r>
            <a:r>
              <a:rPr lang="zh-HK" altLang="en-US" sz="1600" b="1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</a:rPr>
              <a:t>，引導學生</a:t>
            </a:r>
            <a:r>
              <a:rPr lang="zh-HK" altLang="en-US" sz="1600" b="1" spc="130" dirty="0">
                <a:solidFill>
                  <a:srgbClr val="FF5157"/>
                </a:solidFill>
                <a:latin typeface="微軟正黑體" panose="020B0604030504040204" pitchFamily="34" charset="-120"/>
              </a:rPr>
              <a:t>理解、組織及構思</a:t>
            </a:r>
            <a:r>
              <a:rPr lang="zh-HK" altLang="en-US" sz="1600" b="1" spc="13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</a:rPr>
              <a:t>這些句子</a:t>
            </a:r>
            <a:r>
              <a:rPr lang="zh-HK" altLang="en-US" sz="1600" b="1" spc="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</a:rPr>
              <a:t>。</a:t>
            </a:r>
            <a:r>
              <a:rPr lang="zh-TW" altLang="en-US" sz="1600" b="1" spc="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</a:rPr>
              <a:t>透過</a:t>
            </a:r>
            <a:r>
              <a:rPr lang="zh-TW" altLang="en-US" sz="1600" b="1" spc="130" dirty="0" smtClean="0">
                <a:solidFill>
                  <a:srgbClr val="FF5157"/>
                </a:solidFill>
                <a:latin typeface="微軟正黑體" panose="020B0604030504040204" pitchFamily="34" charset="-120"/>
              </a:rPr>
              <a:t>生活化例子</a:t>
            </a:r>
            <a:r>
              <a:rPr lang="zh-TW" altLang="en-US" sz="1600" b="1" spc="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</a:rPr>
              <a:t>和</a:t>
            </a:r>
            <a:r>
              <a:rPr lang="zh-TW" altLang="en-US" sz="1600" b="1" spc="130" dirty="0" smtClean="0">
                <a:solidFill>
                  <a:srgbClr val="FF5157"/>
                </a:solidFill>
                <a:latin typeface="微軟正黑體" panose="020B0604030504040204" pitchFamily="34" charset="-120"/>
              </a:rPr>
              <a:t>學科例子</a:t>
            </a:r>
            <a:r>
              <a:rPr lang="zh-TW" altLang="en-US" sz="1600" b="1" spc="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</a:rPr>
              <a:t>，</a:t>
            </a:r>
            <a:r>
              <a:rPr lang="zh-HK" altLang="en-US" sz="1600" b="1" spc="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</a:rPr>
              <a:t>幫助學生</a:t>
            </a:r>
            <a:r>
              <a:rPr lang="zh-TW" altLang="en-US" sz="1600" b="1" spc="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</a:rPr>
              <a:t>將</a:t>
            </a:r>
            <a:r>
              <a:rPr lang="zh-HK" altLang="en-US" sz="1600" b="1" spc="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</a:rPr>
              <a:t>句子</a:t>
            </a:r>
            <a:r>
              <a:rPr lang="zh-TW" altLang="en-US" sz="1600" b="1" spc="130" dirty="0" smtClean="0">
                <a:solidFill>
                  <a:srgbClr val="FF5157"/>
                </a:solidFill>
                <a:latin typeface="微軟正黑體" panose="020B0604030504040204" pitchFamily="34" charset="-120"/>
              </a:rPr>
              <a:t>融入日常的溝通和學習過程中</a:t>
            </a:r>
            <a:r>
              <a:rPr lang="zh-HK" altLang="en-US" sz="1600" b="1" spc="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HK" sz="1600" b="1" spc="13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HK" altLang="en-US" sz="1600" b="1" spc="13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HK" altLang="en-US" sz="1600" b="1" spc="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</a:rPr>
              <a:t>本資源亦包含了</a:t>
            </a:r>
            <a:r>
              <a:rPr lang="zh-TW" altLang="en-US" sz="1600" b="1" spc="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</a:rPr>
              <a:t>不同的</a:t>
            </a:r>
            <a:r>
              <a:rPr lang="zh-TW" altLang="en-US" sz="1600" b="1" spc="130" dirty="0" smtClean="0">
                <a:solidFill>
                  <a:srgbClr val="FF5157"/>
                </a:solidFill>
                <a:latin typeface="微軟正黑體" panose="020B0604030504040204" pitchFamily="34" charset="-120"/>
              </a:rPr>
              <a:t>練習和工作紙</a:t>
            </a:r>
            <a:r>
              <a:rPr lang="zh-HK" altLang="en-US" sz="1600" b="1" spc="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</a:rPr>
              <a:t>，</a:t>
            </a:r>
            <a:r>
              <a:rPr lang="zh-TW" altLang="en-US" sz="1600" b="1" spc="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</a:rPr>
              <a:t>使用者可按照學生的步伐、溝通和學習需要，</a:t>
            </a:r>
            <a:r>
              <a:rPr lang="zh-TW" altLang="en-US" sz="1600" b="1" spc="130" dirty="0" smtClean="0">
                <a:solidFill>
                  <a:srgbClr val="FF5157"/>
                </a:solidFill>
                <a:latin typeface="微軟正黑體" panose="020B0604030504040204" pitchFamily="34" charset="-120"/>
              </a:rPr>
              <a:t>揀選合適的溝通功能和段落反覆練習</a:t>
            </a:r>
            <a:r>
              <a:rPr lang="zh-TW" altLang="en-US" sz="1600" b="1" spc="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</a:rPr>
              <a:t>，</a:t>
            </a:r>
            <a:r>
              <a:rPr lang="zh-HK" altLang="en-US" sz="1600" b="1" spc="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</a:rPr>
              <a:t>讓學生能</a:t>
            </a:r>
            <a:r>
              <a:rPr lang="zh-TW" altLang="en-US" sz="1600" b="1" spc="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</a:rPr>
              <a:t>鞏固所學，以提升溝通和學習成效</a:t>
            </a:r>
            <a:r>
              <a:rPr lang="zh-HK" altLang="en-US" sz="1600" b="1" spc="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HK" sz="1600" b="1" spc="13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HK" sz="1600" b="1" spc="13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HK" altLang="en-US" sz="1600" b="1" spc="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</a:rPr>
              <a:t>本資源備有</a:t>
            </a:r>
            <a:r>
              <a:rPr lang="zh-HK" altLang="en-US" sz="1600" b="1" spc="130" dirty="0" smtClean="0">
                <a:solidFill>
                  <a:srgbClr val="FF5157"/>
                </a:solidFill>
                <a:latin typeface="微軟正黑體" panose="020B0604030504040204" pitchFamily="34" charset="-120"/>
              </a:rPr>
              <a:t>不同</a:t>
            </a:r>
            <a:r>
              <a:rPr lang="zh-TW" altLang="en-US" sz="1600" b="1" spc="130" dirty="0" smtClean="0">
                <a:solidFill>
                  <a:srgbClr val="FF5157"/>
                </a:solidFill>
                <a:latin typeface="微軟正黑體" panose="020B0604030504040204" pitchFamily="34" charset="-120"/>
              </a:rPr>
              <a:t>的</a:t>
            </a:r>
            <a:r>
              <a:rPr lang="zh-HK" altLang="en-US" sz="1600" b="1" spc="130" dirty="0" smtClean="0">
                <a:solidFill>
                  <a:srgbClr val="FF5157"/>
                </a:solidFill>
                <a:latin typeface="微軟正黑體" panose="020B0604030504040204" pitchFamily="34" charset="-120"/>
              </a:rPr>
              <a:t>句子</a:t>
            </a:r>
            <a:r>
              <a:rPr lang="zh-TW" altLang="en-US" sz="1600" b="1" spc="130" dirty="0" smtClean="0">
                <a:solidFill>
                  <a:srgbClr val="FF5157"/>
                </a:solidFill>
                <a:latin typeface="微軟正黑體" panose="020B0604030504040204" pitchFamily="34" charset="-120"/>
              </a:rPr>
              <a:t>框架</a:t>
            </a:r>
            <a:r>
              <a:rPr lang="zh-HK" altLang="en-US" sz="1600" b="1" spc="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</a:rPr>
              <a:t>，</a:t>
            </a:r>
            <a:r>
              <a:rPr lang="zh-HK" altLang="en-US" sz="1600" b="1" spc="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</a:rPr>
              <a:t>讓老師及家長就著課題</a:t>
            </a:r>
            <a:r>
              <a:rPr lang="zh-HK" altLang="en-US" sz="1600" b="1" spc="130" dirty="0" smtClean="0">
                <a:solidFill>
                  <a:srgbClr val="FF5157"/>
                </a:solidFill>
                <a:latin typeface="微軟正黑體" panose="020B0604030504040204" pitchFamily="34" charset="-120"/>
              </a:rPr>
              <a:t>協助學生靈活運用句子</a:t>
            </a:r>
            <a:r>
              <a:rPr lang="zh-HK" altLang="en-US" sz="1600" b="1" spc="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en-US" altLang="zh-HK" sz="1600" b="1" spc="13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</a:endParaRPr>
          </a:p>
          <a:p>
            <a:endParaRPr lang="zh-HK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0" y="254001"/>
            <a:ext cx="526555" cy="5835576"/>
            <a:chOff x="0" y="254001"/>
            <a:chExt cx="526555" cy="5835576"/>
          </a:xfrm>
        </p:grpSpPr>
        <p:sp>
          <p:nvSpPr>
            <p:cNvPr id="11" name="圓角化單一角落矩形 10"/>
            <p:cNvSpPr/>
            <p:nvPr/>
          </p:nvSpPr>
          <p:spPr>
            <a:xfrm>
              <a:off x="0" y="254002"/>
              <a:ext cx="526555" cy="5835574"/>
            </a:xfrm>
            <a:prstGeom prst="round1Rect">
              <a:avLst/>
            </a:prstGeom>
            <a:solidFill>
              <a:srgbClr val="FDF5ED"/>
            </a:solidFill>
            <a:ln>
              <a:noFill/>
            </a:ln>
            <a:effectLst>
              <a:outerShdw blurRad="444500" dir="12900000" algn="ctr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254001"/>
              <a:ext cx="92703" cy="5835576"/>
            </a:xfrm>
            <a:prstGeom prst="rect">
              <a:avLst/>
            </a:prstGeom>
            <a:gradFill>
              <a:gsLst>
                <a:gs pos="98000">
                  <a:srgbClr val="B06008"/>
                </a:gs>
                <a:gs pos="22000">
                  <a:schemeClr val="accent4">
                    <a:lumMod val="40000"/>
                    <a:lumOff val="60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41061" y="298904"/>
              <a:ext cx="440890" cy="34255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b="1" spc="300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anose="020B0604030504040204" pitchFamily="34" charset="-128"/>
                </a:rPr>
                <a:t>提升學生語言組織能力</a:t>
              </a:r>
              <a:endParaRPr lang="zh-HK" altLang="en-US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430" y="1890320"/>
            <a:ext cx="691235" cy="933282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171" y="3293167"/>
            <a:ext cx="624978" cy="1335294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6334594" y="3550662"/>
            <a:ext cx="473905" cy="646331"/>
          </a:xfrm>
          <a:prstGeom prst="rect">
            <a:avLst/>
          </a:prstGeom>
          <a:noFill/>
          <a:effectLst>
            <a:outerShdw blurRad="152400" dist="50800" dir="18000000" sx="88000" sy="88000" algn="ctr" rotWithShape="0">
              <a:srgbClr val="000000">
                <a:alpha val="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b="1" dirty="0">
                <a:solidFill>
                  <a:srgbClr val="D88856"/>
                </a:solidFill>
                <a:ea typeface="微軟正黑體"/>
              </a:rPr>
              <a:t>應用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6320526" y="2055675"/>
            <a:ext cx="473905" cy="646331"/>
          </a:xfrm>
          <a:prstGeom prst="rect">
            <a:avLst/>
          </a:prstGeom>
          <a:noFill/>
          <a:effectLst>
            <a:outerShdw blurRad="152400" dist="50800" dir="18000000" sx="88000" sy="88000" algn="ctr" rotWithShape="0">
              <a:srgbClr val="000000">
                <a:alpha val="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b="1" dirty="0">
                <a:solidFill>
                  <a:srgbClr val="D88856"/>
                </a:solidFill>
                <a:ea typeface="微軟正黑體"/>
              </a:rPr>
              <a:t>結構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40EA60-0F99-43B3-875F-5534526580A4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17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 animBg="1"/>
      <p:bldP spid="3" grpId="0" uiExpand="1" build="p"/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0" y="254001"/>
            <a:ext cx="526555" cy="5835576"/>
            <a:chOff x="0" y="254001"/>
            <a:chExt cx="526555" cy="5835576"/>
          </a:xfrm>
        </p:grpSpPr>
        <p:sp>
          <p:nvSpPr>
            <p:cNvPr id="12" name="圓角化單一角落矩形 11"/>
            <p:cNvSpPr/>
            <p:nvPr/>
          </p:nvSpPr>
          <p:spPr>
            <a:xfrm>
              <a:off x="0" y="254002"/>
              <a:ext cx="526555" cy="5835574"/>
            </a:xfrm>
            <a:prstGeom prst="round1Rect">
              <a:avLst/>
            </a:prstGeom>
            <a:solidFill>
              <a:srgbClr val="FDF5ED"/>
            </a:solidFill>
            <a:ln>
              <a:noFill/>
            </a:ln>
            <a:effectLst>
              <a:outerShdw blurRad="444500" dir="12900000" algn="ctr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254001"/>
              <a:ext cx="92703" cy="5835576"/>
            </a:xfrm>
            <a:prstGeom prst="rect">
              <a:avLst/>
            </a:prstGeom>
            <a:gradFill>
              <a:gsLst>
                <a:gs pos="98000">
                  <a:srgbClr val="B06008"/>
                </a:gs>
                <a:gs pos="22000">
                  <a:schemeClr val="accent4">
                    <a:lumMod val="40000"/>
                    <a:lumOff val="60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41061" y="298904"/>
              <a:ext cx="440890" cy="34255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b="1" spc="300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anose="020B0604030504040204" pitchFamily="34" charset="-128"/>
                </a:rPr>
                <a:t>提升學生語言組織能力</a:t>
              </a:r>
              <a:endParaRPr lang="zh-HK" altLang="en-US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995082" y="1076144"/>
            <a:ext cx="7368988" cy="4902270"/>
            <a:chOff x="995082" y="1076144"/>
            <a:chExt cx="7368988" cy="4902270"/>
          </a:xfrm>
        </p:grpSpPr>
        <p:sp>
          <p:nvSpPr>
            <p:cNvPr id="4" name="內容版面配置區 2"/>
            <p:cNvSpPr txBox="1">
              <a:spLocks/>
            </p:cNvSpPr>
            <p:nvPr/>
          </p:nvSpPr>
          <p:spPr>
            <a:xfrm>
              <a:off x="995082" y="2086992"/>
              <a:ext cx="7368988" cy="389142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微軟正黑體" panose="020B0604030504040204" pitchFamily="34" charset="-12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微軟正黑體" panose="020B0604030504040204" pitchFamily="34" charset="-12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微軟正黑體" panose="020B0604030504040204" pitchFamily="34" charset="-12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微軟正黑體" panose="020B0604030504040204" pitchFamily="34" charset="-12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微軟正黑體" panose="020B0604030504040204" pitchFamily="34" charset="-12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SzPct val="70000"/>
                <a:buFont typeface="+mj-lt"/>
                <a:buAutoNum type="arabicPeriod"/>
              </a:pPr>
              <a:r>
                <a:rPr lang="en-US" altLang="zh-HK" sz="1600" dirty="0" err="1" smtClean="0">
                  <a:solidFill>
                    <a:schemeClr val="accent2">
                      <a:lumMod val="75000"/>
                    </a:schemeClr>
                  </a:solidFill>
                  <a:latin typeface="Bodoni MT" panose="02070603080606020203" pitchFamily="18" charset="0"/>
                </a:rPr>
                <a:t>Nippold</a:t>
              </a:r>
              <a:r>
                <a:rPr lang="en-US" altLang="zh-HK" sz="1600" dirty="0" smtClean="0">
                  <a:solidFill>
                    <a:schemeClr val="accent2">
                      <a:lumMod val="75000"/>
                    </a:schemeClr>
                  </a:solidFill>
                  <a:latin typeface="Bodoni MT" panose="02070603080606020203" pitchFamily="18" charset="0"/>
                </a:rPr>
                <a:t>, M. A. (2007). </a:t>
              </a:r>
              <a:r>
                <a:rPr lang="en-US" altLang="zh-HK" sz="1600" i="1" dirty="0" smtClean="0">
                  <a:solidFill>
                    <a:schemeClr val="accent2">
                      <a:lumMod val="75000"/>
                    </a:schemeClr>
                  </a:solidFill>
                  <a:latin typeface="Bodoni MT" panose="02070603080606020203" pitchFamily="18" charset="0"/>
                </a:rPr>
                <a:t>Later Language Development: School-age Children, Adolescents, and Young Adults. </a:t>
              </a:r>
              <a:r>
                <a:rPr lang="en-US" altLang="zh-HK" sz="1600" dirty="0" smtClean="0">
                  <a:solidFill>
                    <a:schemeClr val="accent2">
                      <a:lumMod val="75000"/>
                    </a:schemeClr>
                  </a:solidFill>
                  <a:latin typeface="Bodoni MT" panose="02070603080606020203" pitchFamily="18" charset="0"/>
                </a:rPr>
                <a:t>Texas: PRO-ED.</a:t>
              </a:r>
            </a:p>
            <a:p>
              <a:pPr marL="342900" indent="-342900">
                <a:buSzPct val="70000"/>
                <a:buFont typeface="+mj-lt"/>
                <a:buAutoNum type="arabicPeriod"/>
              </a:pPr>
              <a:r>
                <a:rPr lang="en-US" altLang="zh-HK" sz="1600" dirty="0" smtClean="0">
                  <a:solidFill>
                    <a:schemeClr val="accent2">
                      <a:lumMod val="75000"/>
                    </a:schemeClr>
                  </a:solidFill>
                  <a:latin typeface="Bodoni MT" panose="02070603080606020203" pitchFamily="18" charset="0"/>
                </a:rPr>
                <a:t>Scott, C. M. &amp; Nelson, N.W. (2009). Sentence Combining: Assessment and Intervention Applications. </a:t>
              </a:r>
              <a:r>
                <a:rPr lang="en-US" altLang="zh-HK" sz="1600" i="1" dirty="0" smtClean="0">
                  <a:solidFill>
                    <a:schemeClr val="accent2">
                      <a:lumMod val="75000"/>
                    </a:schemeClr>
                  </a:solidFill>
                  <a:latin typeface="Bodoni MT" panose="02070603080606020203" pitchFamily="18" charset="0"/>
                </a:rPr>
                <a:t>Perspectives on language learning and education, 16, 14-20.</a:t>
              </a:r>
            </a:p>
            <a:p>
              <a:pPr marL="342900" indent="-342900">
                <a:buSzPct val="70000"/>
                <a:buFont typeface="+mj-lt"/>
                <a:buAutoNum type="arabicPeriod"/>
              </a:pPr>
              <a:r>
                <a:rPr lang="en-US" altLang="zh-TW" sz="1600" dirty="0" smtClean="0">
                  <a:solidFill>
                    <a:schemeClr val="accent2">
                      <a:lumMod val="75000"/>
                    </a:schemeClr>
                  </a:solidFill>
                  <a:latin typeface="Bodoni MT" panose="02070603080606020203" pitchFamily="18" charset="0"/>
                </a:rPr>
                <a:t>Reed, V. A</a:t>
              </a:r>
              <a:r>
                <a:rPr lang="en-US" altLang="zh-HK" sz="1600" dirty="0" smtClean="0">
                  <a:solidFill>
                    <a:schemeClr val="accent2">
                      <a:lumMod val="75000"/>
                    </a:schemeClr>
                  </a:solidFill>
                  <a:latin typeface="Bodoni MT" panose="02070603080606020203" pitchFamily="18" charset="0"/>
                </a:rPr>
                <a:t>. (2005). </a:t>
              </a:r>
              <a:r>
                <a:rPr lang="en-US" altLang="zh-TW" sz="1600" i="1" dirty="0" smtClean="0">
                  <a:solidFill>
                    <a:schemeClr val="accent2">
                      <a:lumMod val="75000"/>
                    </a:schemeClr>
                  </a:solidFill>
                  <a:latin typeface="Bodoni MT" panose="02070603080606020203" pitchFamily="18" charset="0"/>
                </a:rPr>
                <a:t>An Introduction to Children with Language Disorders</a:t>
              </a:r>
              <a:r>
                <a:rPr lang="en-US" altLang="zh-HK" sz="1600" dirty="0" smtClean="0">
                  <a:solidFill>
                    <a:schemeClr val="accent2">
                      <a:lumMod val="75000"/>
                    </a:schemeClr>
                  </a:solidFill>
                  <a:latin typeface="Bodoni MT" panose="02070603080606020203" pitchFamily="18" charset="0"/>
                </a:rPr>
                <a:t>.</a:t>
              </a:r>
              <a:r>
                <a:rPr lang="zh-HK" altLang="en-US" sz="1600" dirty="0" smtClean="0">
                  <a:solidFill>
                    <a:schemeClr val="accent2">
                      <a:lumMod val="75000"/>
                    </a:schemeClr>
                  </a:solidFill>
                  <a:latin typeface="Bodoni MT" panose="02070603080606020203" pitchFamily="18" charset="0"/>
                </a:rPr>
                <a:t> </a:t>
              </a:r>
              <a:r>
                <a:rPr lang="en-US" altLang="zh-HK" sz="1600" dirty="0" smtClean="0">
                  <a:solidFill>
                    <a:schemeClr val="accent2">
                      <a:lumMod val="75000"/>
                    </a:schemeClr>
                  </a:solidFill>
                  <a:latin typeface="Bodoni MT" panose="02070603080606020203" pitchFamily="18" charset="0"/>
                </a:rPr>
                <a:t>USA: Pearson/Allyn and Bacon.</a:t>
              </a:r>
            </a:p>
            <a:p>
              <a:pPr marL="342900" indent="-342900">
                <a:buSzPct val="70000"/>
                <a:buFont typeface="+mj-lt"/>
                <a:buAutoNum type="arabicPeriod"/>
              </a:pPr>
              <a:endPara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思源宋體 TW" panose="02020400000000000000" pitchFamily="18" charset="-120"/>
                <a:ea typeface="思源宋體 TW" panose="02020400000000000000" pitchFamily="18" charset="-120"/>
              </a:endParaRPr>
            </a:p>
            <a:p>
              <a:pPr marL="342900" indent="-342900">
                <a:buSzPct val="70000"/>
                <a:buFont typeface="+mj-lt"/>
                <a:buAutoNum type="arabicPeriod"/>
              </a:pPr>
              <a:r>
                <a:rPr lang="zh-TW" altLang="en-US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邵敬敏</a:t>
              </a:r>
              <a:r>
                <a:rPr lang="zh-HK" altLang="en-US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（</a:t>
              </a:r>
              <a:r>
                <a:rPr lang="en-US" altLang="zh-TW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2005</a:t>
              </a:r>
              <a:r>
                <a:rPr lang="zh-HK" altLang="en-US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）。</a:t>
              </a:r>
              <a:r>
                <a:rPr lang="en-US" altLang="zh-TW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《</a:t>
              </a:r>
              <a:r>
                <a:rPr lang="zh-TW" altLang="en-US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現代漢語通論</a:t>
              </a:r>
              <a:r>
                <a:rPr lang="en-US" altLang="zh-TW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》</a:t>
              </a:r>
              <a:r>
                <a:rPr lang="zh-HK" altLang="en-US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。</a:t>
              </a:r>
              <a:r>
                <a:rPr lang="zh-TW" altLang="en-US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上海</a:t>
              </a:r>
              <a:r>
                <a:rPr lang="zh-HK" altLang="en-US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：</a:t>
              </a:r>
              <a:r>
                <a:rPr lang="zh-TW" altLang="en-US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上海教育出版社</a:t>
              </a:r>
              <a:r>
                <a:rPr lang="zh-HK" altLang="en-US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。</a:t>
              </a:r>
              <a:endParaRPr lang="en-US" altLang="zh-TW" sz="1500" dirty="0" smtClean="0">
                <a:solidFill>
                  <a:schemeClr val="accent2">
                    <a:lumMod val="75000"/>
                  </a:schemeClr>
                </a:solidFill>
                <a:latin typeface="思源宋體 TW" panose="02020400000000000000" pitchFamily="18" charset="-120"/>
                <a:ea typeface="思源宋體 TW" panose="02020400000000000000" pitchFamily="18" charset="-120"/>
              </a:endParaRPr>
            </a:p>
            <a:p>
              <a:pPr marL="342900" indent="-342900">
                <a:buSzPct val="70000"/>
                <a:buFont typeface="+mj-lt"/>
                <a:buAutoNum type="arabicPeriod"/>
              </a:pPr>
              <a:r>
                <a:rPr lang="zh-TW" altLang="en-US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胡裕樹</a:t>
              </a:r>
              <a:r>
                <a:rPr lang="zh-HK" altLang="en-US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（</a:t>
              </a:r>
              <a:r>
                <a:rPr lang="en-US" altLang="zh-TW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2000</a:t>
              </a:r>
              <a:r>
                <a:rPr lang="zh-HK" altLang="en-US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）。</a:t>
              </a:r>
              <a:r>
                <a:rPr lang="en-US" altLang="zh-TW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《</a:t>
              </a:r>
              <a:r>
                <a:rPr lang="zh-TW" altLang="en-US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現代漢語</a:t>
              </a:r>
              <a:r>
                <a:rPr lang="en-US" altLang="zh-TW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》</a:t>
              </a:r>
              <a:r>
                <a:rPr lang="zh-TW" altLang="en-US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。</a:t>
              </a:r>
              <a:r>
                <a:rPr lang="zh-HK" altLang="en-US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香港：</a:t>
              </a:r>
              <a:r>
                <a:rPr lang="zh-TW" altLang="en-US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三聯書店</a:t>
              </a:r>
              <a:r>
                <a:rPr lang="en-US" altLang="zh-TW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(</a:t>
              </a:r>
              <a:r>
                <a:rPr lang="zh-TW" altLang="en-US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香港</a:t>
              </a:r>
              <a:r>
                <a:rPr lang="en-US" altLang="zh-TW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)</a:t>
              </a:r>
              <a:r>
                <a:rPr lang="zh-TW" altLang="en-US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有限公司。</a:t>
              </a:r>
              <a:endParaRPr lang="en-US" altLang="zh-TW" sz="1500" dirty="0" smtClean="0">
                <a:solidFill>
                  <a:schemeClr val="accent2">
                    <a:lumMod val="75000"/>
                  </a:schemeClr>
                </a:solidFill>
                <a:latin typeface="思源宋體 TW" panose="02020400000000000000" pitchFamily="18" charset="-120"/>
                <a:ea typeface="思源宋體 TW" panose="02020400000000000000" pitchFamily="18" charset="-120"/>
              </a:endParaRPr>
            </a:p>
            <a:p>
              <a:pPr marL="342900" indent="-342900">
                <a:buSzPct val="70000"/>
                <a:buFont typeface="+mj-lt"/>
                <a:buAutoNum type="arabicPeriod"/>
              </a:pPr>
              <a:r>
                <a:rPr lang="zh-TW" altLang="en-US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鄒曉麗</a:t>
              </a:r>
              <a:r>
                <a:rPr lang="zh-HK" altLang="en-US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、</a:t>
              </a:r>
              <a:r>
                <a:rPr lang="zh-TW" altLang="en-US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王寧</a:t>
              </a:r>
              <a:r>
                <a:rPr lang="zh-HK" altLang="en-US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（</a:t>
              </a:r>
              <a:r>
                <a:rPr lang="en-US" altLang="zh-HK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2003</a:t>
              </a:r>
              <a:r>
                <a:rPr lang="zh-HK" altLang="en-US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）。</a:t>
              </a:r>
              <a:r>
                <a:rPr lang="en-US" altLang="zh-TW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《</a:t>
              </a:r>
              <a:r>
                <a:rPr lang="zh-TW" altLang="en-US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語法</a:t>
              </a:r>
              <a:r>
                <a:rPr lang="en-US" altLang="zh-HK" sz="15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——</a:t>
              </a:r>
              <a:r>
                <a:rPr lang="zh-TW" altLang="en-US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語文學習叢書</a:t>
              </a:r>
              <a:r>
                <a:rPr lang="en-US" altLang="zh-TW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3》</a:t>
              </a:r>
              <a:r>
                <a:rPr lang="zh-HK" altLang="en-US" sz="1500" dirty="0" smtClean="0">
                  <a:solidFill>
                    <a:schemeClr val="accent2">
                      <a:lumMod val="75000"/>
                    </a:schemeClr>
                  </a:solidFill>
                  <a:latin typeface="思源宋體 TW" panose="02020400000000000000" pitchFamily="18" charset="-120"/>
                  <a:ea typeface="思源宋體 TW" panose="02020400000000000000" pitchFamily="18" charset="-120"/>
                </a:rPr>
                <a:t>。香港：和平圖書有限公司。</a:t>
              </a:r>
              <a:endParaRPr lang="zh-HK" altLang="en-US" sz="1500" dirty="0">
                <a:solidFill>
                  <a:schemeClr val="accent2">
                    <a:lumMod val="75000"/>
                  </a:schemeClr>
                </a:solidFill>
                <a:latin typeface="思源宋體 TW" panose="02020400000000000000" pitchFamily="18" charset="-120"/>
                <a:ea typeface="思源宋體 TW" panose="02020400000000000000" pitchFamily="18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305440" y="1076144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HK" altLang="en-US" b="1" dirty="0">
                  <a:solidFill>
                    <a:srgbClr val="D8885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參考書目</a:t>
              </a:r>
            </a:p>
          </p:txBody>
        </p:sp>
        <p:cxnSp>
          <p:nvCxnSpPr>
            <p:cNvPr id="3" name="直線接點 2"/>
            <p:cNvCxnSpPr/>
            <p:nvPr/>
          </p:nvCxnSpPr>
          <p:spPr>
            <a:xfrm>
              <a:off x="1431801" y="1445476"/>
              <a:ext cx="847165" cy="0"/>
            </a:xfrm>
            <a:prstGeom prst="line">
              <a:avLst/>
            </a:prstGeom>
            <a:ln w="28575">
              <a:solidFill>
                <a:srgbClr val="D888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40EA60-0F99-43B3-875F-5534526580A4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3175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圓角矩形 18"/>
          <p:cNvSpPr/>
          <p:nvPr/>
        </p:nvSpPr>
        <p:spPr>
          <a:xfrm>
            <a:off x="2538105" y="4900952"/>
            <a:ext cx="4275649" cy="415763"/>
          </a:xfrm>
          <a:prstGeom prst="roundRect">
            <a:avLst>
              <a:gd name="adj" fmla="val 9815"/>
            </a:avLst>
          </a:prstGeom>
          <a:solidFill>
            <a:srgbClr val="D88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 </a:t>
            </a:r>
            <a:endParaRPr lang="zh-HK" altLang="en-US" dirty="0"/>
          </a:p>
        </p:txBody>
      </p:sp>
      <p:sp>
        <p:nvSpPr>
          <p:cNvPr id="5" name="矩形 4"/>
          <p:cNvSpPr/>
          <p:nvPr/>
        </p:nvSpPr>
        <p:spPr>
          <a:xfrm>
            <a:off x="1665423" y="944322"/>
            <a:ext cx="5943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b="1" spc="13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從小開始，我們便學習說話，達致不同的溝通功能</a:t>
            </a:r>
            <a:endParaRPr lang="en-US" altLang="zh-TW" sz="1600" b="1" spc="13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44054" y="1446794"/>
            <a:ext cx="3586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b="1" spc="13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隨著年齡的增長，中學生需要應付的溝通情境變得複雜，例如</a:t>
            </a:r>
            <a:r>
              <a:rPr lang="zh-TW" altLang="en-US" sz="1600" b="1" spc="13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600" b="1" spc="13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0" y="254001"/>
            <a:ext cx="526555" cy="5835576"/>
            <a:chOff x="0" y="254001"/>
            <a:chExt cx="526555" cy="5835576"/>
          </a:xfrm>
        </p:grpSpPr>
        <p:sp>
          <p:nvSpPr>
            <p:cNvPr id="13" name="圓角化單一角落矩形 12"/>
            <p:cNvSpPr/>
            <p:nvPr/>
          </p:nvSpPr>
          <p:spPr>
            <a:xfrm>
              <a:off x="0" y="254002"/>
              <a:ext cx="526555" cy="5835574"/>
            </a:xfrm>
            <a:prstGeom prst="round1Rect">
              <a:avLst/>
            </a:prstGeom>
            <a:solidFill>
              <a:srgbClr val="FDF5ED"/>
            </a:solidFill>
            <a:ln>
              <a:noFill/>
            </a:ln>
            <a:effectLst>
              <a:outerShdw blurRad="444500" dir="12900000" algn="ctr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254001"/>
              <a:ext cx="92703" cy="5835576"/>
            </a:xfrm>
            <a:prstGeom prst="rect">
              <a:avLst/>
            </a:prstGeom>
            <a:gradFill>
              <a:gsLst>
                <a:gs pos="98000">
                  <a:srgbClr val="B06008"/>
                </a:gs>
                <a:gs pos="22000">
                  <a:schemeClr val="accent4">
                    <a:lumMod val="40000"/>
                    <a:lumOff val="60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1061" y="298904"/>
              <a:ext cx="440890" cy="34255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b="1" spc="300" dirty="0" smtClean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anose="020B0604030504040204" pitchFamily="34" charset="-128"/>
                </a:rPr>
                <a:t>提升學生語言組織能力</a:t>
              </a:r>
              <a:endParaRPr lang="zh-HK" altLang="en-US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endParaRPr>
            </a:p>
          </p:txBody>
        </p:sp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35" y="2359406"/>
            <a:ext cx="3218188" cy="233821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538105" y="4954944"/>
            <a:ext cx="4275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說明程序 </a:t>
            </a:r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小組討論後匯報科學實驗的程序</a:t>
            </a:r>
            <a:endParaRPr lang="en-US" altLang="zh-TW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40EA60-0F99-43B3-875F-5534526580A4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139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/>
      <p:bldP spid="10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圓角矩形 18"/>
          <p:cNvSpPr/>
          <p:nvPr/>
        </p:nvSpPr>
        <p:spPr>
          <a:xfrm>
            <a:off x="2538105" y="4900952"/>
            <a:ext cx="4275649" cy="415763"/>
          </a:xfrm>
          <a:prstGeom prst="roundRect">
            <a:avLst>
              <a:gd name="adj" fmla="val 9815"/>
            </a:avLst>
          </a:prstGeom>
          <a:solidFill>
            <a:srgbClr val="D88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 </a:t>
            </a:r>
            <a:endParaRPr lang="zh-HK" altLang="en-US" dirty="0"/>
          </a:p>
        </p:txBody>
      </p:sp>
      <p:sp>
        <p:nvSpPr>
          <p:cNvPr id="5" name="矩形 4"/>
          <p:cNvSpPr/>
          <p:nvPr/>
        </p:nvSpPr>
        <p:spPr>
          <a:xfrm>
            <a:off x="1665423" y="944322"/>
            <a:ext cx="5943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b="1" spc="13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從小開始，我們便學習說話，達致不同的溝通功能</a:t>
            </a:r>
            <a:endParaRPr lang="en-US" altLang="zh-TW" sz="1600" b="1" spc="13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0" y="254001"/>
            <a:ext cx="526555" cy="5835576"/>
            <a:chOff x="0" y="254001"/>
            <a:chExt cx="526555" cy="5835576"/>
          </a:xfrm>
        </p:grpSpPr>
        <p:sp>
          <p:nvSpPr>
            <p:cNvPr id="13" name="圓角化單一角落矩形 12"/>
            <p:cNvSpPr/>
            <p:nvPr/>
          </p:nvSpPr>
          <p:spPr>
            <a:xfrm>
              <a:off x="0" y="254002"/>
              <a:ext cx="526555" cy="5835574"/>
            </a:xfrm>
            <a:prstGeom prst="round1Rect">
              <a:avLst/>
            </a:prstGeom>
            <a:solidFill>
              <a:srgbClr val="FDF5ED"/>
            </a:solidFill>
            <a:ln>
              <a:noFill/>
            </a:ln>
            <a:effectLst>
              <a:outerShdw blurRad="444500" dir="12900000" algn="ctr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254001"/>
              <a:ext cx="92703" cy="5835576"/>
            </a:xfrm>
            <a:prstGeom prst="rect">
              <a:avLst/>
            </a:prstGeom>
            <a:gradFill>
              <a:gsLst>
                <a:gs pos="98000">
                  <a:srgbClr val="B06008"/>
                </a:gs>
                <a:gs pos="22000">
                  <a:schemeClr val="accent4">
                    <a:lumMod val="40000"/>
                    <a:lumOff val="60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1061" y="298904"/>
              <a:ext cx="440890" cy="34255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b="1" spc="300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anose="020B0604030504040204" pitchFamily="34" charset="-128"/>
                </a:rPr>
                <a:t>提升學生語言組織能力</a:t>
              </a:r>
              <a:endParaRPr lang="zh-HK" altLang="en-US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endParaRPr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653" y="2430143"/>
            <a:ext cx="3029024" cy="214938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538105" y="4954944"/>
            <a:ext cx="4275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轉述說話 </a:t>
            </a:r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轉述老師的說話</a:t>
            </a:r>
            <a:endParaRPr lang="en-US" altLang="zh-TW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44054" y="1446794"/>
            <a:ext cx="3586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b="1" spc="13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隨著年齡的增長，中學生需要應付的溝通情境變得複雜，例如</a:t>
            </a:r>
            <a:r>
              <a:rPr lang="zh-TW" altLang="en-US" sz="1600" b="1" spc="13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600" b="1" spc="13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40EA60-0F99-43B3-875F-5534526580A4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633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圓角矩形 18"/>
          <p:cNvSpPr/>
          <p:nvPr/>
        </p:nvSpPr>
        <p:spPr>
          <a:xfrm>
            <a:off x="2538105" y="4900952"/>
            <a:ext cx="4275649" cy="415763"/>
          </a:xfrm>
          <a:prstGeom prst="roundRect">
            <a:avLst>
              <a:gd name="adj" fmla="val 9815"/>
            </a:avLst>
          </a:prstGeom>
          <a:solidFill>
            <a:srgbClr val="D88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 </a:t>
            </a:r>
            <a:endParaRPr lang="zh-HK" altLang="en-US" dirty="0"/>
          </a:p>
        </p:txBody>
      </p:sp>
      <p:sp>
        <p:nvSpPr>
          <p:cNvPr id="5" name="矩形 4"/>
          <p:cNvSpPr/>
          <p:nvPr/>
        </p:nvSpPr>
        <p:spPr>
          <a:xfrm>
            <a:off x="1665423" y="944322"/>
            <a:ext cx="5943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b="1" spc="13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從小開始，我們便學習說話，達致不同的溝通功能</a:t>
            </a:r>
            <a:endParaRPr lang="en-US" altLang="zh-TW" sz="1600" b="1" spc="13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0" y="254001"/>
            <a:ext cx="526555" cy="5835576"/>
            <a:chOff x="0" y="254001"/>
            <a:chExt cx="526555" cy="5835576"/>
          </a:xfrm>
        </p:grpSpPr>
        <p:sp>
          <p:nvSpPr>
            <p:cNvPr id="13" name="圓角化單一角落矩形 12"/>
            <p:cNvSpPr/>
            <p:nvPr/>
          </p:nvSpPr>
          <p:spPr>
            <a:xfrm>
              <a:off x="0" y="254002"/>
              <a:ext cx="526555" cy="5835574"/>
            </a:xfrm>
            <a:prstGeom prst="round1Rect">
              <a:avLst/>
            </a:prstGeom>
            <a:solidFill>
              <a:srgbClr val="FDF5ED"/>
            </a:solidFill>
            <a:ln>
              <a:noFill/>
            </a:ln>
            <a:effectLst>
              <a:outerShdw blurRad="444500" dir="12900000" algn="ctr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254001"/>
              <a:ext cx="92703" cy="5835576"/>
            </a:xfrm>
            <a:prstGeom prst="rect">
              <a:avLst/>
            </a:prstGeom>
            <a:gradFill>
              <a:gsLst>
                <a:gs pos="98000">
                  <a:srgbClr val="B06008"/>
                </a:gs>
                <a:gs pos="22000">
                  <a:schemeClr val="accent4">
                    <a:lumMod val="40000"/>
                    <a:lumOff val="60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1061" y="298904"/>
              <a:ext cx="440890" cy="34255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b="1" spc="300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anose="020B0604030504040204" pitchFamily="34" charset="-128"/>
                </a:rPr>
                <a:t>提升學生語言組織能力</a:t>
              </a:r>
              <a:endParaRPr lang="zh-HK" altLang="en-US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endParaRPr>
            </a:p>
          </p:txBody>
        </p:sp>
      </p:grpSp>
      <p:pic>
        <p:nvPicPr>
          <p:cNvPr id="17" name="圖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44" y="2338600"/>
            <a:ext cx="2930170" cy="2241618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538105" y="4954944"/>
            <a:ext cx="4275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解釋因果 </a:t>
            </a:r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老師解釋未能如期完成習作的原因</a:t>
            </a:r>
            <a:endParaRPr lang="en-US" altLang="zh-TW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44054" y="1446794"/>
            <a:ext cx="3586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b="1" spc="13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隨著年齡的增長，中學生需要應付的溝通情境變得複雜，例如</a:t>
            </a:r>
            <a:r>
              <a:rPr lang="zh-TW" altLang="en-US" sz="1600" b="1" spc="13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600" b="1" spc="13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40EA60-0F99-43B3-875F-5534526580A4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0919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圓角矩形 18"/>
          <p:cNvSpPr/>
          <p:nvPr/>
        </p:nvSpPr>
        <p:spPr>
          <a:xfrm>
            <a:off x="2249534" y="4900952"/>
            <a:ext cx="4903555" cy="415763"/>
          </a:xfrm>
          <a:prstGeom prst="roundRect">
            <a:avLst>
              <a:gd name="adj" fmla="val 9815"/>
            </a:avLst>
          </a:prstGeom>
          <a:solidFill>
            <a:srgbClr val="D88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 </a:t>
            </a:r>
            <a:endParaRPr lang="zh-HK" altLang="en-US" dirty="0"/>
          </a:p>
        </p:txBody>
      </p:sp>
      <p:sp>
        <p:nvSpPr>
          <p:cNvPr id="5" name="矩形 4"/>
          <p:cNvSpPr/>
          <p:nvPr/>
        </p:nvSpPr>
        <p:spPr>
          <a:xfrm>
            <a:off x="1665423" y="944322"/>
            <a:ext cx="5943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b="1" spc="13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從小開始，我們便學習說話，達致不同的溝通功能</a:t>
            </a:r>
            <a:endParaRPr lang="en-US" altLang="zh-TW" sz="1600" b="1" spc="13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0" y="254001"/>
            <a:ext cx="526555" cy="5835576"/>
            <a:chOff x="0" y="254001"/>
            <a:chExt cx="526555" cy="5835576"/>
          </a:xfrm>
        </p:grpSpPr>
        <p:sp>
          <p:nvSpPr>
            <p:cNvPr id="13" name="圓角化單一角落矩形 12"/>
            <p:cNvSpPr/>
            <p:nvPr/>
          </p:nvSpPr>
          <p:spPr>
            <a:xfrm>
              <a:off x="0" y="254002"/>
              <a:ext cx="526555" cy="5835574"/>
            </a:xfrm>
            <a:prstGeom prst="round1Rect">
              <a:avLst/>
            </a:prstGeom>
            <a:solidFill>
              <a:srgbClr val="FDF5ED"/>
            </a:solidFill>
            <a:ln>
              <a:noFill/>
            </a:ln>
            <a:effectLst>
              <a:outerShdw blurRad="444500" dir="12900000" algn="ctr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254001"/>
              <a:ext cx="92703" cy="5835576"/>
            </a:xfrm>
            <a:prstGeom prst="rect">
              <a:avLst/>
            </a:prstGeom>
            <a:gradFill>
              <a:gsLst>
                <a:gs pos="98000">
                  <a:srgbClr val="B06008"/>
                </a:gs>
                <a:gs pos="22000">
                  <a:schemeClr val="accent4">
                    <a:lumMod val="40000"/>
                    <a:lumOff val="60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1061" y="298904"/>
              <a:ext cx="440890" cy="34255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b="1" spc="300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anose="020B0604030504040204" pitchFamily="34" charset="-128"/>
                </a:rPr>
                <a:t>提升學生語言組織能力</a:t>
              </a:r>
              <a:endParaRPr lang="zh-HK" altLang="en-US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endParaRPr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16" y="2195487"/>
            <a:ext cx="3414790" cy="2367921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249534" y="4954944"/>
            <a:ext cx="4903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說服別人 </a:t>
            </a:r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辯論所屬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學會將要舉辦哪項暑期活動</a:t>
            </a:r>
            <a:endParaRPr lang="en-US" altLang="zh-TW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44054" y="1446794"/>
            <a:ext cx="3586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b="1" spc="13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隨著年齡的增長，中學生需要應付的溝通情境變得複雜，例如</a:t>
            </a:r>
            <a:r>
              <a:rPr lang="zh-TW" altLang="en-US" sz="1600" b="1" spc="13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600" b="1" spc="13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40EA60-0F99-43B3-875F-5534526580A4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2783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圓角矩形 18"/>
          <p:cNvSpPr/>
          <p:nvPr/>
        </p:nvSpPr>
        <p:spPr>
          <a:xfrm>
            <a:off x="2249534" y="4900952"/>
            <a:ext cx="4903555" cy="415763"/>
          </a:xfrm>
          <a:prstGeom prst="roundRect">
            <a:avLst>
              <a:gd name="adj" fmla="val 9815"/>
            </a:avLst>
          </a:prstGeom>
          <a:solidFill>
            <a:srgbClr val="D88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 </a:t>
            </a:r>
            <a:endParaRPr lang="zh-HK" altLang="en-US" dirty="0"/>
          </a:p>
        </p:txBody>
      </p:sp>
      <p:sp>
        <p:nvSpPr>
          <p:cNvPr id="5" name="矩形 4"/>
          <p:cNvSpPr/>
          <p:nvPr/>
        </p:nvSpPr>
        <p:spPr>
          <a:xfrm>
            <a:off x="1665423" y="944322"/>
            <a:ext cx="5943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b="1" spc="13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從小開始，我們便學習說話，達致不同的溝通功能</a:t>
            </a:r>
            <a:endParaRPr lang="en-US" altLang="zh-TW" sz="1600" b="1" spc="13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0" y="254001"/>
            <a:ext cx="526555" cy="5835576"/>
            <a:chOff x="0" y="254001"/>
            <a:chExt cx="526555" cy="5835576"/>
          </a:xfrm>
        </p:grpSpPr>
        <p:sp>
          <p:nvSpPr>
            <p:cNvPr id="13" name="圓角化單一角落矩形 12"/>
            <p:cNvSpPr/>
            <p:nvPr/>
          </p:nvSpPr>
          <p:spPr>
            <a:xfrm>
              <a:off x="0" y="254002"/>
              <a:ext cx="526555" cy="5835574"/>
            </a:xfrm>
            <a:prstGeom prst="round1Rect">
              <a:avLst/>
            </a:prstGeom>
            <a:solidFill>
              <a:srgbClr val="FDF5ED"/>
            </a:solidFill>
            <a:ln>
              <a:noFill/>
            </a:ln>
            <a:effectLst>
              <a:outerShdw blurRad="444500" dir="12900000" algn="ctr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254001"/>
              <a:ext cx="92703" cy="5835576"/>
            </a:xfrm>
            <a:prstGeom prst="rect">
              <a:avLst/>
            </a:prstGeom>
            <a:gradFill>
              <a:gsLst>
                <a:gs pos="98000">
                  <a:srgbClr val="B06008"/>
                </a:gs>
                <a:gs pos="22000">
                  <a:schemeClr val="accent4">
                    <a:lumMod val="40000"/>
                    <a:lumOff val="60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1061" y="298904"/>
              <a:ext cx="440890" cy="34255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b="1" spc="300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anose="020B0604030504040204" pitchFamily="34" charset="-128"/>
                </a:rPr>
                <a:t>提升學生語言組織能力</a:t>
              </a:r>
              <a:endParaRPr lang="zh-HK" altLang="en-US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endParaRPr>
            </a:p>
          </p:txBody>
        </p:sp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07" y="2124473"/>
            <a:ext cx="3480264" cy="256568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249534" y="4954944"/>
            <a:ext cx="4903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陳述事情 </a:t>
            </a:r>
            <a:r>
              <a:rPr lang="en-US" altLang="zh-TW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與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同學分享暑假到外地旅遊的經歷和趣聞</a:t>
            </a:r>
            <a:endParaRPr lang="en-US" altLang="zh-TW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44054" y="1446794"/>
            <a:ext cx="3586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b="1" spc="13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隨著年齡的增長，中學生需要應付的溝通情境變得複雜，例如</a:t>
            </a:r>
            <a:r>
              <a:rPr lang="zh-TW" altLang="en-US" sz="1600" b="1" spc="13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600" b="1" spc="13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40EA60-0F99-43B3-875F-5534526580A4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48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0" y="254001"/>
            <a:ext cx="526555" cy="5835576"/>
            <a:chOff x="0" y="254001"/>
            <a:chExt cx="526555" cy="5835576"/>
          </a:xfrm>
        </p:grpSpPr>
        <p:sp>
          <p:nvSpPr>
            <p:cNvPr id="13" name="圓角化單一角落矩形 12"/>
            <p:cNvSpPr/>
            <p:nvPr/>
          </p:nvSpPr>
          <p:spPr>
            <a:xfrm>
              <a:off x="0" y="254002"/>
              <a:ext cx="526555" cy="5835574"/>
            </a:xfrm>
            <a:prstGeom prst="round1Rect">
              <a:avLst/>
            </a:prstGeom>
            <a:solidFill>
              <a:srgbClr val="FDF5ED"/>
            </a:solidFill>
            <a:ln>
              <a:noFill/>
            </a:ln>
            <a:effectLst>
              <a:outerShdw blurRad="444500" dir="12900000" algn="ctr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254001"/>
              <a:ext cx="92703" cy="5835576"/>
            </a:xfrm>
            <a:prstGeom prst="rect">
              <a:avLst/>
            </a:prstGeom>
            <a:gradFill>
              <a:gsLst>
                <a:gs pos="98000">
                  <a:srgbClr val="B06008"/>
                </a:gs>
                <a:gs pos="22000">
                  <a:schemeClr val="accent4">
                    <a:lumMod val="40000"/>
                    <a:lumOff val="60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1061" y="298904"/>
              <a:ext cx="440890" cy="34255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b="1" spc="300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anose="020B0604030504040204" pitchFamily="34" charset="-128"/>
                </a:rPr>
                <a:t>提升學生語言組織能力</a:t>
              </a:r>
              <a:endParaRPr lang="zh-HK" altLang="en-US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endParaRPr>
            </a:p>
          </p:txBody>
        </p:sp>
      </p:grp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D9845DFB-87A2-4749-B11C-B29423BC5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828" y="1126203"/>
            <a:ext cx="4114822" cy="2798215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TW" altLang="en-US" sz="1900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有言語障礙的學生或語文能力稍遜的學生常見句子過於</a:t>
            </a:r>
            <a:endParaRPr lang="zh-HK" altLang="en-US" dirty="0"/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97" y="2647645"/>
            <a:ext cx="2808352" cy="661013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18" y="3605765"/>
            <a:ext cx="2808352" cy="66101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52" y="4563885"/>
            <a:ext cx="2808352" cy="661013"/>
          </a:xfrm>
          <a:prstGeom prst="rect">
            <a:avLst/>
          </a:prstGeom>
        </p:spPr>
      </p:pic>
      <p:grpSp>
        <p:nvGrpSpPr>
          <p:cNvPr id="33" name="群組 32"/>
          <p:cNvGrpSpPr/>
          <p:nvPr/>
        </p:nvGrpSpPr>
        <p:grpSpPr>
          <a:xfrm>
            <a:off x="4806737" y="2699383"/>
            <a:ext cx="441066" cy="588799"/>
            <a:chOff x="4181420" y="1296737"/>
            <a:chExt cx="441066" cy="588799"/>
          </a:xfrm>
          <a:solidFill>
            <a:srgbClr val="EFC36C"/>
          </a:solidFill>
        </p:grpSpPr>
        <p:sp>
          <p:nvSpPr>
            <p:cNvPr id="31" name="手繪多邊形 30"/>
            <p:cNvSpPr/>
            <p:nvPr/>
          </p:nvSpPr>
          <p:spPr>
            <a:xfrm>
              <a:off x="4181420" y="1503702"/>
              <a:ext cx="441066" cy="381834"/>
            </a:xfrm>
            <a:custGeom>
              <a:avLst/>
              <a:gdLst>
                <a:gd name="connsiteX0" fmla="*/ 164950 w 441066"/>
                <a:gd name="connsiteY0" fmla="*/ 0 h 381834"/>
                <a:gd name="connsiteX1" fmla="*/ 276116 w 441066"/>
                <a:gd name="connsiteY1" fmla="*/ 0 h 381834"/>
                <a:gd name="connsiteX2" fmla="*/ 441066 w 441066"/>
                <a:gd name="connsiteY2" fmla="*/ 164950 h 381834"/>
                <a:gd name="connsiteX3" fmla="*/ 441066 w 441066"/>
                <a:gd name="connsiteY3" fmla="*/ 381834 h 381834"/>
                <a:gd name="connsiteX4" fmla="*/ 0 w 441066"/>
                <a:gd name="connsiteY4" fmla="*/ 381834 h 381834"/>
                <a:gd name="connsiteX5" fmla="*/ 0 w 441066"/>
                <a:gd name="connsiteY5" fmla="*/ 164950 h 381834"/>
                <a:gd name="connsiteX6" fmla="*/ 164950 w 441066"/>
                <a:gd name="connsiteY6" fmla="*/ 0 h 38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66" h="381834">
                  <a:moveTo>
                    <a:pt x="164950" y="0"/>
                  </a:moveTo>
                  <a:lnTo>
                    <a:pt x="276116" y="0"/>
                  </a:lnTo>
                  <a:cubicBezTo>
                    <a:pt x="367215" y="0"/>
                    <a:pt x="441066" y="73851"/>
                    <a:pt x="441066" y="164950"/>
                  </a:cubicBezTo>
                  <a:lnTo>
                    <a:pt x="441066" y="381834"/>
                  </a:lnTo>
                  <a:lnTo>
                    <a:pt x="0" y="381834"/>
                  </a:lnTo>
                  <a:lnTo>
                    <a:pt x="0" y="164950"/>
                  </a:lnTo>
                  <a:cubicBezTo>
                    <a:pt x="0" y="73851"/>
                    <a:pt x="73851" y="0"/>
                    <a:pt x="16495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C49500"/>
                </a:solidFill>
              </a:endParaRPr>
            </a:p>
          </p:txBody>
        </p:sp>
        <p:sp>
          <p:nvSpPr>
            <p:cNvPr id="27" name="橢圓 26"/>
            <p:cNvSpPr/>
            <p:nvPr/>
          </p:nvSpPr>
          <p:spPr>
            <a:xfrm>
              <a:off x="4283161" y="1296737"/>
              <a:ext cx="238125" cy="2381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C49500"/>
                </a:solidFill>
              </a:endParaRP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4491631" y="4636099"/>
            <a:ext cx="441066" cy="588799"/>
            <a:chOff x="4181420" y="1296737"/>
            <a:chExt cx="441066" cy="588799"/>
          </a:xfrm>
          <a:solidFill>
            <a:srgbClr val="EF6944"/>
          </a:solidFill>
        </p:grpSpPr>
        <p:sp>
          <p:nvSpPr>
            <p:cNvPr id="38" name="手繪多邊形 37"/>
            <p:cNvSpPr/>
            <p:nvPr/>
          </p:nvSpPr>
          <p:spPr>
            <a:xfrm>
              <a:off x="4181420" y="1503702"/>
              <a:ext cx="441066" cy="381834"/>
            </a:xfrm>
            <a:custGeom>
              <a:avLst/>
              <a:gdLst>
                <a:gd name="connsiteX0" fmla="*/ 164950 w 441066"/>
                <a:gd name="connsiteY0" fmla="*/ 0 h 381834"/>
                <a:gd name="connsiteX1" fmla="*/ 276116 w 441066"/>
                <a:gd name="connsiteY1" fmla="*/ 0 h 381834"/>
                <a:gd name="connsiteX2" fmla="*/ 441066 w 441066"/>
                <a:gd name="connsiteY2" fmla="*/ 164950 h 381834"/>
                <a:gd name="connsiteX3" fmla="*/ 441066 w 441066"/>
                <a:gd name="connsiteY3" fmla="*/ 381834 h 381834"/>
                <a:gd name="connsiteX4" fmla="*/ 0 w 441066"/>
                <a:gd name="connsiteY4" fmla="*/ 381834 h 381834"/>
                <a:gd name="connsiteX5" fmla="*/ 0 w 441066"/>
                <a:gd name="connsiteY5" fmla="*/ 164950 h 381834"/>
                <a:gd name="connsiteX6" fmla="*/ 164950 w 441066"/>
                <a:gd name="connsiteY6" fmla="*/ 0 h 38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66" h="381834">
                  <a:moveTo>
                    <a:pt x="164950" y="0"/>
                  </a:moveTo>
                  <a:lnTo>
                    <a:pt x="276116" y="0"/>
                  </a:lnTo>
                  <a:cubicBezTo>
                    <a:pt x="367215" y="0"/>
                    <a:pt x="441066" y="73851"/>
                    <a:pt x="441066" y="164950"/>
                  </a:cubicBezTo>
                  <a:lnTo>
                    <a:pt x="441066" y="381834"/>
                  </a:lnTo>
                  <a:lnTo>
                    <a:pt x="0" y="381834"/>
                  </a:lnTo>
                  <a:lnTo>
                    <a:pt x="0" y="164950"/>
                  </a:lnTo>
                  <a:cubicBezTo>
                    <a:pt x="0" y="73851"/>
                    <a:pt x="73851" y="0"/>
                    <a:pt x="16495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9" name="橢圓 38"/>
            <p:cNvSpPr/>
            <p:nvPr/>
          </p:nvSpPr>
          <p:spPr>
            <a:xfrm>
              <a:off x="4283161" y="1296737"/>
              <a:ext cx="238125" cy="2381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3745124" y="3677979"/>
            <a:ext cx="441066" cy="588799"/>
            <a:chOff x="4181420" y="1296737"/>
            <a:chExt cx="441066" cy="588799"/>
          </a:xfrm>
          <a:solidFill>
            <a:srgbClr val="CE958A"/>
          </a:solidFill>
        </p:grpSpPr>
        <p:sp>
          <p:nvSpPr>
            <p:cNvPr id="41" name="手繪多邊形 40"/>
            <p:cNvSpPr/>
            <p:nvPr/>
          </p:nvSpPr>
          <p:spPr>
            <a:xfrm>
              <a:off x="4181420" y="1503702"/>
              <a:ext cx="441066" cy="381834"/>
            </a:xfrm>
            <a:custGeom>
              <a:avLst/>
              <a:gdLst>
                <a:gd name="connsiteX0" fmla="*/ 164950 w 441066"/>
                <a:gd name="connsiteY0" fmla="*/ 0 h 381834"/>
                <a:gd name="connsiteX1" fmla="*/ 276116 w 441066"/>
                <a:gd name="connsiteY1" fmla="*/ 0 h 381834"/>
                <a:gd name="connsiteX2" fmla="*/ 441066 w 441066"/>
                <a:gd name="connsiteY2" fmla="*/ 164950 h 381834"/>
                <a:gd name="connsiteX3" fmla="*/ 441066 w 441066"/>
                <a:gd name="connsiteY3" fmla="*/ 381834 h 381834"/>
                <a:gd name="connsiteX4" fmla="*/ 0 w 441066"/>
                <a:gd name="connsiteY4" fmla="*/ 381834 h 381834"/>
                <a:gd name="connsiteX5" fmla="*/ 0 w 441066"/>
                <a:gd name="connsiteY5" fmla="*/ 164950 h 381834"/>
                <a:gd name="connsiteX6" fmla="*/ 164950 w 441066"/>
                <a:gd name="connsiteY6" fmla="*/ 0 h 38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66" h="381834">
                  <a:moveTo>
                    <a:pt x="164950" y="0"/>
                  </a:moveTo>
                  <a:lnTo>
                    <a:pt x="276116" y="0"/>
                  </a:lnTo>
                  <a:cubicBezTo>
                    <a:pt x="367215" y="0"/>
                    <a:pt x="441066" y="73851"/>
                    <a:pt x="441066" y="164950"/>
                  </a:cubicBezTo>
                  <a:lnTo>
                    <a:pt x="441066" y="381834"/>
                  </a:lnTo>
                  <a:lnTo>
                    <a:pt x="0" y="381834"/>
                  </a:lnTo>
                  <a:lnTo>
                    <a:pt x="0" y="164950"/>
                  </a:lnTo>
                  <a:cubicBezTo>
                    <a:pt x="0" y="73851"/>
                    <a:pt x="73851" y="0"/>
                    <a:pt x="16495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2" name="橢圓 41"/>
            <p:cNvSpPr/>
            <p:nvPr/>
          </p:nvSpPr>
          <p:spPr>
            <a:xfrm>
              <a:off x="4283161" y="1296737"/>
              <a:ext cx="238125" cy="2381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40EA60-0F99-43B3-875F-5534526580A4}" type="slidenum">
              <a:rPr lang="zh-HK" altLang="en-US" smtClean="0"/>
              <a:t>7</a:t>
            </a:fld>
            <a:endParaRPr lang="zh-HK" altLang="en-US"/>
          </a:p>
        </p:txBody>
      </p:sp>
      <p:sp>
        <p:nvSpPr>
          <p:cNvPr id="3" name="矩形 2"/>
          <p:cNvSpPr/>
          <p:nvPr/>
        </p:nvSpPr>
        <p:spPr>
          <a:xfrm>
            <a:off x="3080843" y="1506884"/>
            <a:ext cx="924379" cy="472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1900" dirty="0">
                <a:solidFill>
                  <a:srgbClr val="C49500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簡短</a:t>
            </a:r>
            <a:r>
              <a:rPr lang="zh-TW" altLang="en-US" sz="1900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、</a:t>
            </a:r>
            <a:endParaRPr lang="en-US" altLang="zh-TW" sz="1900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95314" y="1506884"/>
            <a:ext cx="1285336" cy="472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1900" dirty="0">
                <a:solidFill>
                  <a:srgbClr val="C7887B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內容空泛</a:t>
            </a:r>
            <a:r>
              <a:rPr lang="zh-TW" altLang="en-US" sz="1900" dirty="0" smtClean="0"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、</a:t>
            </a:r>
            <a:endParaRPr lang="en-US" altLang="zh-TW" sz="1900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9227" y="1866983"/>
            <a:ext cx="3929920" cy="820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1900" dirty="0">
                <a:solidFill>
                  <a:srgbClr val="EF6944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亦未能在各種常用的溝通功能上有效</a:t>
            </a:r>
            <a:r>
              <a:rPr lang="zh-HK" altLang="en-US" sz="1900" dirty="0">
                <a:solidFill>
                  <a:srgbClr val="EF6944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地</a:t>
            </a:r>
            <a:r>
              <a:rPr lang="zh-TW" altLang="en-US" sz="1900" dirty="0">
                <a:solidFill>
                  <a:srgbClr val="EF6944"/>
                </a:solidFill>
                <a:latin typeface="思源宋體 TW SemiBold" panose="02020600000000000000" pitchFamily="18" charset="-120"/>
                <a:ea typeface="思源宋體 TW SemiBold" panose="02020600000000000000" pitchFamily="18" charset="-120"/>
              </a:rPr>
              <a:t>組織和表達事件</a:t>
            </a:r>
            <a:endParaRPr lang="en-US" altLang="zh-TW" sz="1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9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矩形 16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70" name="群組 169"/>
          <p:cNvGrpSpPr/>
          <p:nvPr/>
        </p:nvGrpSpPr>
        <p:grpSpPr>
          <a:xfrm>
            <a:off x="-96982" y="-76318"/>
            <a:ext cx="9240982" cy="7134928"/>
            <a:chOff x="-96982" y="-76318"/>
            <a:chExt cx="9240982" cy="7134928"/>
          </a:xfrm>
          <a:noFill/>
        </p:grpSpPr>
        <p:grpSp>
          <p:nvGrpSpPr>
            <p:cNvPr id="171" name="群組 170"/>
            <p:cNvGrpSpPr/>
            <p:nvPr/>
          </p:nvGrpSpPr>
          <p:grpSpPr>
            <a:xfrm>
              <a:off x="-96982" y="-76318"/>
              <a:ext cx="9240982" cy="7134928"/>
              <a:chOff x="-225247" y="-364284"/>
              <a:chExt cx="9734964" cy="7516330"/>
            </a:xfrm>
            <a:grpFill/>
          </p:grpSpPr>
          <p:grpSp>
            <p:nvGrpSpPr>
              <p:cNvPr id="181" name="群組 180"/>
              <p:cNvGrpSpPr/>
              <p:nvPr/>
            </p:nvGrpSpPr>
            <p:grpSpPr>
              <a:xfrm rot="10800000">
                <a:off x="-124297" y="799682"/>
                <a:ext cx="9545504" cy="1730334"/>
                <a:chOff x="-188187" y="-170317"/>
                <a:chExt cx="9545504" cy="1730334"/>
              </a:xfrm>
              <a:grpFill/>
            </p:grpSpPr>
            <p:sp>
              <p:nvSpPr>
                <p:cNvPr id="254" name="弧形 253"/>
                <p:cNvSpPr/>
                <p:nvPr/>
              </p:nvSpPr>
              <p:spPr>
                <a:xfrm rot="8622285">
                  <a:off x="2553765" y="-139529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55" name="弧形 254"/>
                <p:cNvSpPr/>
                <p:nvPr/>
              </p:nvSpPr>
              <p:spPr>
                <a:xfrm rot="11100073">
                  <a:off x="432322" y="201337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56" name="弧形 255"/>
                <p:cNvSpPr/>
                <p:nvPr/>
              </p:nvSpPr>
              <p:spPr>
                <a:xfrm rot="3921948">
                  <a:off x="929777" y="-139528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57" name="弧形 256"/>
                <p:cNvSpPr/>
                <p:nvPr/>
              </p:nvSpPr>
              <p:spPr>
                <a:xfrm>
                  <a:off x="1765500" y="360853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58" name="弧形 257"/>
                <p:cNvSpPr/>
                <p:nvPr/>
              </p:nvSpPr>
              <p:spPr>
                <a:xfrm rot="4901751">
                  <a:off x="1052830" y="426580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59" name="弧形 258"/>
                <p:cNvSpPr/>
                <p:nvPr/>
              </p:nvSpPr>
              <p:spPr>
                <a:xfrm rot="19877769">
                  <a:off x="-188187" y="1095144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60" name="弧形 259"/>
                <p:cNvSpPr/>
                <p:nvPr/>
              </p:nvSpPr>
              <p:spPr>
                <a:xfrm rot="3921948">
                  <a:off x="3153844" y="325346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61" name="弧形 260"/>
                <p:cNvSpPr/>
                <p:nvPr/>
              </p:nvSpPr>
              <p:spPr>
                <a:xfrm rot="8712184">
                  <a:off x="6579519" y="-170317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62" name="弧形 261"/>
                <p:cNvSpPr/>
                <p:nvPr/>
              </p:nvSpPr>
              <p:spPr>
                <a:xfrm rot="11189972">
                  <a:off x="4305981" y="161913"/>
                  <a:ext cx="544296" cy="194742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63" name="弧形 262"/>
                <p:cNvSpPr/>
                <p:nvPr/>
              </p:nvSpPr>
              <p:spPr>
                <a:xfrm rot="4011847">
                  <a:off x="4955531" y="-170316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64" name="弧形 263"/>
                <p:cNvSpPr/>
                <p:nvPr/>
              </p:nvSpPr>
              <p:spPr>
                <a:xfrm rot="89899">
                  <a:off x="5791254" y="330065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65" name="弧形 264"/>
                <p:cNvSpPr/>
                <p:nvPr/>
              </p:nvSpPr>
              <p:spPr>
                <a:xfrm rot="4991650">
                  <a:off x="4702851" y="449294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66" name="弧形 265"/>
                <p:cNvSpPr/>
                <p:nvPr/>
              </p:nvSpPr>
              <p:spPr>
                <a:xfrm rot="19967668">
                  <a:off x="3837567" y="1064356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67" name="弧形 266"/>
                <p:cNvSpPr/>
                <p:nvPr/>
              </p:nvSpPr>
              <p:spPr>
                <a:xfrm rot="4011847">
                  <a:off x="7179598" y="294558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68" name="弧形 267"/>
                <p:cNvSpPr/>
                <p:nvPr/>
              </p:nvSpPr>
              <p:spPr>
                <a:xfrm rot="3066383">
                  <a:off x="7923864" y="-204202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69" name="弧形 268"/>
                <p:cNvSpPr/>
                <p:nvPr/>
              </p:nvSpPr>
              <p:spPr>
                <a:xfrm rot="11653309">
                  <a:off x="8408358" y="302965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70" name="弧形 269"/>
                <p:cNvSpPr/>
                <p:nvPr/>
              </p:nvSpPr>
              <p:spPr>
                <a:xfrm rot="18161024">
                  <a:off x="8936694" y="318836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</p:grpSp>
          <p:grpSp>
            <p:nvGrpSpPr>
              <p:cNvPr id="182" name="群組 181"/>
              <p:cNvGrpSpPr/>
              <p:nvPr/>
            </p:nvGrpSpPr>
            <p:grpSpPr>
              <a:xfrm rot="10800000">
                <a:off x="-160429" y="3717051"/>
                <a:ext cx="9545504" cy="1730334"/>
                <a:chOff x="-188187" y="-170317"/>
                <a:chExt cx="9545504" cy="1730334"/>
              </a:xfrm>
              <a:grpFill/>
            </p:grpSpPr>
            <p:sp>
              <p:nvSpPr>
                <p:cNvPr id="237" name="弧形 236"/>
                <p:cNvSpPr/>
                <p:nvPr/>
              </p:nvSpPr>
              <p:spPr>
                <a:xfrm rot="8622285">
                  <a:off x="2553765" y="-139529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38" name="弧形 237"/>
                <p:cNvSpPr/>
                <p:nvPr/>
              </p:nvSpPr>
              <p:spPr>
                <a:xfrm rot="11100073">
                  <a:off x="432322" y="201337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39" name="弧形 238"/>
                <p:cNvSpPr/>
                <p:nvPr/>
              </p:nvSpPr>
              <p:spPr>
                <a:xfrm rot="3921948">
                  <a:off x="929777" y="-139528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40" name="弧形 239"/>
                <p:cNvSpPr/>
                <p:nvPr/>
              </p:nvSpPr>
              <p:spPr>
                <a:xfrm>
                  <a:off x="1765500" y="360853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41" name="弧形 240"/>
                <p:cNvSpPr/>
                <p:nvPr/>
              </p:nvSpPr>
              <p:spPr>
                <a:xfrm rot="4901751">
                  <a:off x="1052830" y="426580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42" name="弧形 241"/>
                <p:cNvSpPr/>
                <p:nvPr/>
              </p:nvSpPr>
              <p:spPr>
                <a:xfrm rot="19877769">
                  <a:off x="-188187" y="1095144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43" name="弧形 242"/>
                <p:cNvSpPr/>
                <p:nvPr/>
              </p:nvSpPr>
              <p:spPr>
                <a:xfrm rot="3921948">
                  <a:off x="3153844" y="325346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44" name="弧形 243"/>
                <p:cNvSpPr/>
                <p:nvPr/>
              </p:nvSpPr>
              <p:spPr>
                <a:xfrm rot="8712184">
                  <a:off x="6579519" y="-170317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45" name="弧形 244"/>
                <p:cNvSpPr/>
                <p:nvPr/>
              </p:nvSpPr>
              <p:spPr>
                <a:xfrm rot="11189972">
                  <a:off x="4305981" y="161913"/>
                  <a:ext cx="544296" cy="194742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46" name="弧形 245"/>
                <p:cNvSpPr/>
                <p:nvPr/>
              </p:nvSpPr>
              <p:spPr>
                <a:xfrm rot="4011847">
                  <a:off x="4955531" y="-170316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47" name="弧形 246"/>
                <p:cNvSpPr/>
                <p:nvPr/>
              </p:nvSpPr>
              <p:spPr>
                <a:xfrm rot="89899">
                  <a:off x="5791254" y="330065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48" name="弧形 247"/>
                <p:cNvSpPr/>
                <p:nvPr/>
              </p:nvSpPr>
              <p:spPr>
                <a:xfrm rot="4991650">
                  <a:off x="4702851" y="449294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49" name="弧形 248"/>
                <p:cNvSpPr/>
                <p:nvPr/>
              </p:nvSpPr>
              <p:spPr>
                <a:xfrm rot="19967668">
                  <a:off x="3837567" y="1064356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50" name="弧形 249"/>
                <p:cNvSpPr/>
                <p:nvPr/>
              </p:nvSpPr>
              <p:spPr>
                <a:xfrm rot="4011847">
                  <a:off x="7179598" y="294558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51" name="弧形 250"/>
                <p:cNvSpPr/>
                <p:nvPr/>
              </p:nvSpPr>
              <p:spPr>
                <a:xfrm rot="3066383">
                  <a:off x="7923864" y="-204202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52" name="弧形 251"/>
                <p:cNvSpPr/>
                <p:nvPr/>
              </p:nvSpPr>
              <p:spPr>
                <a:xfrm rot="11653309">
                  <a:off x="8408358" y="302965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53" name="弧形 252"/>
                <p:cNvSpPr/>
                <p:nvPr/>
              </p:nvSpPr>
              <p:spPr>
                <a:xfrm rot="18161024">
                  <a:off x="8936694" y="318836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</p:grpSp>
          <p:grpSp>
            <p:nvGrpSpPr>
              <p:cNvPr id="183" name="群組 182"/>
              <p:cNvGrpSpPr/>
              <p:nvPr/>
            </p:nvGrpSpPr>
            <p:grpSpPr>
              <a:xfrm>
                <a:off x="-35787" y="-364284"/>
                <a:ext cx="9545504" cy="1730334"/>
                <a:chOff x="-188187" y="-170317"/>
                <a:chExt cx="9545504" cy="1730334"/>
              </a:xfrm>
              <a:grpFill/>
            </p:grpSpPr>
            <p:sp>
              <p:nvSpPr>
                <p:cNvPr id="220" name="弧形 219"/>
                <p:cNvSpPr/>
                <p:nvPr/>
              </p:nvSpPr>
              <p:spPr>
                <a:xfrm rot="8622285">
                  <a:off x="2553765" y="-139529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21" name="弧形 220"/>
                <p:cNvSpPr/>
                <p:nvPr/>
              </p:nvSpPr>
              <p:spPr>
                <a:xfrm rot="11100073">
                  <a:off x="432322" y="201337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22" name="弧形 221"/>
                <p:cNvSpPr/>
                <p:nvPr/>
              </p:nvSpPr>
              <p:spPr>
                <a:xfrm rot="3921948">
                  <a:off x="929777" y="-139528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23" name="弧形 222"/>
                <p:cNvSpPr/>
                <p:nvPr/>
              </p:nvSpPr>
              <p:spPr>
                <a:xfrm>
                  <a:off x="1765500" y="360853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24" name="弧形 223"/>
                <p:cNvSpPr/>
                <p:nvPr/>
              </p:nvSpPr>
              <p:spPr>
                <a:xfrm rot="4901751">
                  <a:off x="1052830" y="426580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25" name="弧形 224"/>
                <p:cNvSpPr/>
                <p:nvPr/>
              </p:nvSpPr>
              <p:spPr>
                <a:xfrm rot="19877769">
                  <a:off x="-188187" y="1095144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26" name="弧形 225"/>
                <p:cNvSpPr/>
                <p:nvPr/>
              </p:nvSpPr>
              <p:spPr>
                <a:xfrm rot="3921948">
                  <a:off x="3153844" y="325346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27" name="弧形 226"/>
                <p:cNvSpPr/>
                <p:nvPr/>
              </p:nvSpPr>
              <p:spPr>
                <a:xfrm rot="8712184">
                  <a:off x="6579519" y="-170317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28" name="弧形 227"/>
                <p:cNvSpPr/>
                <p:nvPr/>
              </p:nvSpPr>
              <p:spPr>
                <a:xfrm rot="11189972">
                  <a:off x="4305981" y="161913"/>
                  <a:ext cx="544296" cy="194742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29" name="弧形 228"/>
                <p:cNvSpPr/>
                <p:nvPr/>
              </p:nvSpPr>
              <p:spPr>
                <a:xfrm rot="4011847">
                  <a:off x="4955531" y="-170316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30" name="弧形 229"/>
                <p:cNvSpPr/>
                <p:nvPr/>
              </p:nvSpPr>
              <p:spPr>
                <a:xfrm rot="89899">
                  <a:off x="5791254" y="330065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31" name="弧形 230"/>
                <p:cNvSpPr/>
                <p:nvPr/>
              </p:nvSpPr>
              <p:spPr>
                <a:xfrm rot="4991650">
                  <a:off x="4702851" y="449294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32" name="弧形 231"/>
                <p:cNvSpPr/>
                <p:nvPr/>
              </p:nvSpPr>
              <p:spPr>
                <a:xfrm rot="19967668">
                  <a:off x="3837567" y="1064356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33" name="弧形 232"/>
                <p:cNvSpPr/>
                <p:nvPr/>
              </p:nvSpPr>
              <p:spPr>
                <a:xfrm rot="4011847">
                  <a:off x="7179598" y="294558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34" name="弧形 233"/>
                <p:cNvSpPr/>
                <p:nvPr/>
              </p:nvSpPr>
              <p:spPr>
                <a:xfrm rot="3066383">
                  <a:off x="7923864" y="-204202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35" name="弧形 234"/>
                <p:cNvSpPr/>
                <p:nvPr/>
              </p:nvSpPr>
              <p:spPr>
                <a:xfrm rot="11653309">
                  <a:off x="8408358" y="302965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36" name="弧形 235"/>
                <p:cNvSpPr/>
                <p:nvPr/>
              </p:nvSpPr>
              <p:spPr>
                <a:xfrm rot="18161024">
                  <a:off x="8936694" y="318836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</p:grpSp>
          <p:grpSp>
            <p:nvGrpSpPr>
              <p:cNvPr id="184" name="群組 183"/>
              <p:cNvGrpSpPr/>
              <p:nvPr/>
            </p:nvGrpSpPr>
            <p:grpSpPr>
              <a:xfrm>
                <a:off x="-225247" y="2559502"/>
                <a:ext cx="9545504" cy="1730334"/>
                <a:chOff x="-188187" y="-170317"/>
                <a:chExt cx="9545504" cy="1730334"/>
              </a:xfrm>
              <a:grpFill/>
            </p:grpSpPr>
            <p:sp>
              <p:nvSpPr>
                <p:cNvPr id="203" name="弧形 202"/>
                <p:cNvSpPr/>
                <p:nvPr/>
              </p:nvSpPr>
              <p:spPr>
                <a:xfrm rot="8622285">
                  <a:off x="2553765" y="-139529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04" name="弧形 203"/>
                <p:cNvSpPr/>
                <p:nvPr/>
              </p:nvSpPr>
              <p:spPr>
                <a:xfrm rot="11100073">
                  <a:off x="432322" y="201337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05" name="弧形 204"/>
                <p:cNvSpPr/>
                <p:nvPr/>
              </p:nvSpPr>
              <p:spPr>
                <a:xfrm rot="3921948">
                  <a:off x="929777" y="-139528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06" name="弧形 205"/>
                <p:cNvSpPr/>
                <p:nvPr/>
              </p:nvSpPr>
              <p:spPr>
                <a:xfrm>
                  <a:off x="1765500" y="360853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07" name="弧形 206"/>
                <p:cNvSpPr/>
                <p:nvPr/>
              </p:nvSpPr>
              <p:spPr>
                <a:xfrm rot="4901751">
                  <a:off x="1052830" y="426580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08" name="弧形 207"/>
                <p:cNvSpPr/>
                <p:nvPr/>
              </p:nvSpPr>
              <p:spPr>
                <a:xfrm rot="19877769">
                  <a:off x="-188187" y="1095144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09" name="弧形 208"/>
                <p:cNvSpPr/>
                <p:nvPr/>
              </p:nvSpPr>
              <p:spPr>
                <a:xfrm rot="3921948">
                  <a:off x="3153844" y="325346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10" name="弧形 209"/>
                <p:cNvSpPr/>
                <p:nvPr/>
              </p:nvSpPr>
              <p:spPr>
                <a:xfrm rot="8712184">
                  <a:off x="6579519" y="-170317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11" name="弧形 210"/>
                <p:cNvSpPr/>
                <p:nvPr/>
              </p:nvSpPr>
              <p:spPr>
                <a:xfrm rot="11189972">
                  <a:off x="4305981" y="161913"/>
                  <a:ext cx="544296" cy="194742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12" name="弧形 211"/>
                <p:cNvSpPr/>
                <p:nvPr/>
              </p:nvSpPr>
              <p:spPr>
                <a:xfrm rot="4011847">
                  <a:off x="4955531" y="-170316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13" name="弧形 212"/>
                <p:cNvSpPr/>
                <p:nvPr/>
              </p:nvSpPr>
              <p:spPr>
                <a:xfrm rot="89899">
                  <a:off x="5791254" y="330065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14" name="弧形 213"/>
                <p:cNvSpPr/>
                <p:nvPr/>
              </p:nvSpPr>
              <p:spPr>
                <a:xfrm rot="4991650">
                  <a:off x="4702851" y="449294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15" name="弧形 214"/>
                <p:cNvSpPr/>
                <p:nvPr/>
              </p:nvSpPr>
              <p:spPr>
                <a:xfrm rot="19967668">
                  <a:off x="3837567" y="1064356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16" name="弧形 215"/>
                <p:cNvSpPr/>
                <p:nvPr/>
              </p:nvSpPr>
              <p:spPr>
                <a:xfrm rot="4011847">
                  <a:off x="7179598" y="294558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17" name="弧形 216"/>
                <p:cNvSpPr/>
                <p:nvPr/>
              </p:nvSpPr>
              <p:spPr>
                <a:xfrm rot="3066383">
                  <a:off x="7923864" y="-204202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18" name="弧形 217"/>
                <p:cNvSpPr/>
                <p:nvPr/>
              </p:nvSpPr>
              <p:spPr>
                <a:xfrm rot="11653309">
                  <a:off x="8408358" y="302965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19" name="弧形 218"/>
                <p:cNvSpPr/>
                <p:nvPr/>
              </p:nvSpPr>
              <p:spPr>
                <a:xfrm rot="18161024">
                  <a:off x="8936694" y="318836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</p:grpSp>
          <p:grpSp>
            <p:nvGrpSpPr>
              <p:cNvPr id="185" name="群組 184"/>
              <p:cNvGrpSpPr/>
              <p:nvPr/>
            </p:nvGrpSpPr>
            <p:grpSpPr>
              <a:xfrm>
                <a:off x="-99629" y="5421712"/>
                <a:ext cx="9545504" cy="1730334"/>
                <a:chOff x="-188187" y="-170317"/>
                <a:chExt cx="9545504" cy="1730334"/>
              </a:xfrm>
              <a:grpFill/>
            </p:grpSpPr>
            <p:sp>
              <p:nvSpPr>
                <p:cNvPr id="186" name="弧形 185"/>
                <p:cNvSpPr/>
                <p:nvPr/>
              </p:nvSpPr>
              <p:spPr>
                <a:xfrm rot="8622285">
                  <a:off x="2553765" y="-139529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187" name="弧形 186"/>
                <p:cNvSpPr/>
                <p:nvPr/>
              </p:nvSpPr>
              <p:spPr>
                <a:xfrm rot="11100073">
                  <a:off x="432322" y="201337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188" name="弧形 187"/>
                <p:cNvSpPr/>
                <p:nvPr/>
              </p:nvSpPr>
              <p:spPr>
                <a:xfrm rot="3921948">
                  <a:off x="929777" y="-139528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189" name="弧形 188"/>
                <p:cNvSpPr/>
                <p:nvPr/>
              </p:nvSpPr>
              <p:spPr>
                <a:xfrm>
                  <a:off x="1765500" y="360853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190" name="弧形 189"/>
                <p:cNvSpPr/>
                <p:nvPr/>
              </p:nvSpPr>
              <p:spPr>
                <a:xfrm rot="4901751">
                  <a:off x="1052830" y="426580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191" name="弧形 190"/>
                <p:cNvSpPr/>
                <p:nvPr/>
              </p:nvSpPr>
              <p:spPr>
                <a:xfrm rot="19877769">
                  <a:off x="-188187" y="1095144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192" name="弧形 191"/>
                <p:cNvSpPr/>
                <p:nvPr/>
              </p:nvSpPr>
              <p:spPr>
                <a:xfrm rot="3921948">
                  <a:off x="3153844" y="325346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193" name="弧形 192"/>
                <p:cNvSpPr/>
                <p:nvPr/>
              </p:nvSpPr>
              <p:spPr>
                <a:xfrm rot="8712184">
                  <a:off x="6579519" y="-170317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194" name="弧形 193"/>
                <p:cNvSpPr/>
                <p:nvPr/>
              </p:nvSpPr>
              <p:spPr>
                <a:xfrm rot="11189972">
                  <a:off x="4305981" y="161913"/>
                  <a:ext cx="544296" cy="194742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195" name="弧形 194"/>
                <p:cNvSpPr/>
                <p:nvPr/>
              </p:nvSpPr>
              <p:spPr>
                <a:xfrm rot="4011847">
                  <a:off x="4955531" y="-170316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196" name="弧形 195"/>
                <p:cNvSpPr/>
                <p:nvPr/>
              </p:nvSpPr>
              <p:spPr>
                <a:xfrm rot="89899">
                  <a:off x="5791254" y="330065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197" name="弧形 196"/>
                <p:cNvSpPr/>
                <p:nvPr/>
              </p:nvSpPr>
              <p:spPr>
                <a:xfrm rot="4991650">
                  <a:off x="4702851" y="449294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198" name="弧形 197"/>
                <p:cNvSpPr/>
                <p:nvPr/>
              </p:nvSpPr>
              <p:spPr>
                <a:xfrm rot="19967668">
                  <a:off x="3837567" y="1064356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199" name="弧形 198"/>
                <p:cNvSpPr/>
                <p:nvPr/>
              </p:nvSpPr>
              <p:spPr>
                <a:xfrm rot="4011847">
                  <a:off x="7179598" y="294558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00" name="弧形 199"/>
                <p:cNvSpPr/>
                <p:nvPr/>
              </p:nvSpPr>
              <p:spPr>
                <a:xfrm rot="3066383">
                  <a:off x="7923864" y="-204202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01" name="弧形 200"/>
                <p:cNvSpPr/>
                <p:nvPr/>
              </p:nvSpPr>
              <p:spPr>
                <a:xfrm rot="11653309">
                  <a:off x="8408358" y="302965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sp>
              <p:nvSpPr>
                <p:cNvPr id="202" name="弧形 201"/>
                <p:cNvSpPr/>
                <p:nvPr/>
              </p:nvSpPr>
              <p:spPr>
                <a:xfrm rot="18161024">
                  <a:off x="8936694" y="318836"/>
                  <a:ext cx="376373" cy="464873"/>
                </a:xfrm>
                <a:prstGeom prst="arc">
                  <a:avLst/>
                </a:prstGeom>
                <a:grpFill/>
                <a:ln w="69850" cap="rnd">
                  <a:solidFill>
                    <a:schemeClr val="accent4">
                      <a:lumMod val="40000"/>
                      <a:lumOff val="6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</p:grpSp>
        </p:grpSp>
        <p:sp>
          <p:nvSpPr>
            <p:cNvPr id="172" name="弧形 171"/>
            <p:cNvSpPr/>
            <p:nvPr/>
          </p:nvSpPr>
          <p:spPr>
            <a:xfrm rot="16474087">
              <a:off x="2110981" y="1184588"/>
              <a:ext cx="357275" cy="441284"/>
            </a:xfrm>
            <a:prstGeom prst="arc">
              <a:avLst/>
            </a:prstGeom>
            <a:grpFill/>
            <a:ln w="69850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3" name="弧形 172"/>
            <p:cNvSpPr/>
            <p:nvPr/>
          </p:nvSpPr>
          <p:spPr>
            <a:xfrm rot="3755041">
              <a:off x="2621551" y="1047742"/>
              <a:ext cx="357275" cy="441284"/>
            </a:xfrm>
            <a:prstGeom prst="arc">
              <a:avLst/>
            </a:prstGeom>
            <a:grpFill/>
            <a:ln w="69850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4" name="弧形 173"/>
            <p:cNvSpPr/>
            <p:nvPr/>
          </p:nvSpPr>
          <p:spPr>
            <a:xfrm rot="16474087">
              <a:off x="6002093" y="1196125"/>
              <a:ext cx="357275" cy="441284"/>
            </a:xfrm>
            <a:prstGeom prst="arc">
              <a:avLst/>
            </a:prstGeom>
            <a:grpFill/>
            <a:ln w="69850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5" name="弧形 174"/>
            <p:cNvSpPr/>
            <p:nvPr/>
          </p:nvSpPr>
          <p:spPr>
            <a:xfrm rot="3755041">
              <a:off x="6512663" y="1059279"/>
              <a:ext cx="357275" cy="441284"/>
            </a:xfrm>
            <a:prstGeom prst="arc">
              <a:avLst/>
            </a:prstGeom>
            <a:grpFill/>
            <a:ln w="69850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6" name="弧形 175"/>
            <p:cNvSpPr/>
            <p:nvPr/>
          </p:nvSpPr>
          <p:spPr>
            <a:xfrm rot="16474087">
              <a:off x="1976649" y="4009839"/>
              <a:ext cx="357275" cy="441284"/>
            </a:xfrm>
            <a:prstGeom prst="arc">
              <a:avLst/>
            </a:prstGeom>
            <a:grpFill/>
            <a:ln w="69850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7" name="弧形 176"/>
            <p:cNvSpPr/>
            <p:nvPr/>
          </p:nvSpPr>
          <p:spPr>
            <a:xfrm rot="3755041">
              <a:off x="2487219" y="3872993"/>
              <a:ext cx="357275" cy="441284"/>
            </a:xfrm>
            <a:prstGeom prst="arc">
              <a:avLst/>
            </a:prstGeom>
            <a:grpFill/>
            <a:ln w="69850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8" name="弧形 177"/>
            <p:cNvSpPr/>
            <p:nvPr/>
          </p:nvSpPr>
          <p:spPr>
            <a:xfrm rot="16474087">
              <a:off x="5991079" y="3982767"/>
              <a:ext cx="357275" cy="441284"/>
            </a:xfrm>
            <a:prstGeom prst="arc">
              <a:avLst/>
            </a:prstGeom>
            <a:grpFill/>
            <a:ln w="69850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9" name="弧形 178"/>
            <p:cNvSpPr/>
            <p:nvPr/>
          </p:nvSpPr>
          <p:spPr>
            <a:xfrm rot="3755041">
              <a:off x="6501649" y="3845921"/>
              <a:ext cx="357275" cy="441284"/>
            </a:xfrm>
            <a:prstGeom prst="arc">
              <a:avLst/>
            </a:prstGeom>
            <a:grpFill/>
            <a:ln w="69850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0" name="弧形 179"/>
            <p:cNvSpPr/>
            <p:nvPr/>
          </p:nvSpPr>
          <p:spPr>
            <a:xfrm rot="3755041">
              <a:off x="6252404" y="6536700"/>
              <a:ext cx="357275" cy="441284"/>
            </a:xfrm>
            <a:prstGeom prst="arc">
              <a:avLst/>
            </a:prstGeom>
            <a:grpFill/>
            <a:ln w="69850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67" name="圓角化單一角落矩形 166"/>
          <p:cNvSpPr/>
          <p:nvPr/>
        </p:nvSpPr>
        <p:spPr>
          <a:xfrm>
            <a:off x="0" y="713136"/>
            <a:ext cx="8003752" cy="5376439"/>
          </a:xfrm>
          <a:prstGeom prst="round1Rect">
            <a:avLst/>
          </a:prstGeom>
          <a:solidFill>
            <a:srgbClr val="FDF5ED"/>
          </a:solidFill>
          <a:ln>
            <a:noFill/>
          </a:ln>
          <a:effectLst>
            <a:outerShdw blurRad="444500" dir="12900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6" name="圓角矩形 165"/>
          <p:cNvSpPr/>
          <p:nvPr/>
        </p:nvSpPr>
        <p:spPr>
          <a:xfrm>
            <a:off x="1006670" y="2155198"/>
            <a:ext cx="6460251" cy="2471221"/>
          </a:xfrm>
          <a:prstGeom prst="roundRect">
            <a:avLst>
              <a:gd name="adj" fmla="val 9815"/>
            </a:avLst>
          </a:prstGeom>
          <a:solidFill>
            <a:srgbClr val="D88856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 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845DFB-87A2-4749-B11C-B29423BC5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2629" y="2568080"/>
            <a:ext cx="5223812" cy="159006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1600" b="1" spc="130" dirty="0" smtClean="0">
                <a:solidFill>
                  <a:schemeClr val="bg1"/>
                </a:solidFill>
              </a:rPr>
              <a:t>教育局言語及聽覺服務組整合了句子運用的</a:t>
            </a:r>
            <a:r>
              <a:rPr lang="zh-TW" altLang="en-US" sz="1600" b="1" spc="130" dirty="0">
                <a:solidFill>
                  <a:schemeClr val="bg1"/>
                </a:solidFill>
              </a:rPr>
              <a:t>方法，並在</a:t>
            </a:r>
            <a:r>
              <a:rPr lang="zh-TW" altLang="en-US" sz="1600" b="1" spc="130" dirty="0" smtClean="0">
                <a:solidFill>
                  <a:schemeClr val="bg1"/>
                </a:solidFill>
              </a:rPr>
              <a:t>多所中學試用。透過與不同科目教師的協作，從中選取了各持份者認為最實用的部分，並加以改良，用以製作本資源。</a:t>
            </a:r>
            <a:endParaRPr lang="en-US" altLang="zh-TW" sz="1600" b="1" spc="13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zh-HK" altLang="en-US" dirty="0"/>
          </a:p>
          <a:p>
            <a:endParaRPr lang="zh-HK" altLang="en-US" dirty="0"/>
          </a:p>
        </p:txBody>
      </p:sp>
      <p:grpSp>
        <p:nvGrpSpPr>
          <p:cNvPr id="126" name="群組 125"/>
          <p:cNvGrpSpPr/>
          <p:nvPr/>
        </p:nvGrpSpPr>
        <p:grpSpPr>
          <a:xfrm>
            <a:off x="4719101" y="4800405"/>
            <a:ext cx="1461155" cy="1603503"/>
            <a:chOff x="6591277" y="2042950"/>
            <a:chExt cx="1461155" cy="1603503"/>
          </a:xfrm>
          <a:effectLst>
            <a:outerShdw blurRad="50800" dist="50800" dir="18000000" sx="88000" sy="88000" algn="ctr" rotWithShape="0">
              <a:srgbClr val="000000">
                <a:alpha val="8000"/>
              </a:srgbClr>
            </a:outerShdw>
          </a:effectLst>
        </p:grpSpPr>
        <p:grpSp>
          <p:nvGrpSpPr>
            <p:cNvPr id="127" name="群組 126"/>
            <p:cNvGrpSpPr/>
            <p:nvPr/>
          </p:nvGrpSpPr>
          <p:grpSpPr>
            <a:xfrm>
              <a:off x="6591277" y="2666164"/>
              <a:ext cx="1154644" cy="980289"/>
              <a:chOff x="3682389" y="5649906"/>
              <a:chExt cx="1154644" cy="980289"/>
            </a:xfrm>
          </p:grpSpPr>
          <p:grpSp>
            <p:nvGrpSpPr>
              <p:cNvPr id="129" name="群組 128"/>
              <p:cNvGrpSpPr/>
              <p:nvPr/>
            </p:nvGrpSpPr>
            <p:grpSpPr>
              <a:xfrm>
                <a:off x="3682389" y="6027239"/>
                <a:ext cx="1150480" cy="602956"/>
                <a:chOff x="3692198" y="6095654"/>
                <a:chExt cx="1150480" cy="602956"/>
              </a:xfrm>
            </p:grpSpPr>
            <p:grpSp>
              <p:nvGrpSpPr>
                <p:cNvPr id="131" name="群組 130"/>
                <p:cNvGrpSpPr/>
                <p:nvPr/>
              </p:nvGrpSpPr>
              <p:grpSpPr>
                <a:xfrm>
                  <a:off x="3702350" y="6095654"/>
                  <a:ext cx="1140328" cy="525519"/>
                  <a:chOff x="4722741" y="5850498"/>
                  <a:chExt cx="1140328" cy="525519"/>
                </a:xfrm>
                <a:gradFill flip="none" rotWithShape="1">
                  <a:gsLst>
                    <a:gs pos="98000">
                      <a:schemeClr val="accent2">
                        <a:lumMod val="77000"/>
                        <a:lumOff val="23000"/>
                      </a:schemeClr>
                    </a:gs>
                    <a:gs pos="22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p:grpSpPr>
              <p:sp>
                <p:nvSpPr>
                  <p:cNvPr id="133" name="圓角化同側角落矩形 132"/>
                  <p:cNvSpPr/>
                  <p:nvPr/>
                </p:nvSpPr>
                <p:spPr>
                  <a:xfrm>
                    <a:off x="5610028" y="5850498"/>
                    <a:ext cx="253039" cy="525519"/>
                  </a:xfrm>
                  <a:prstGeom prst="round2SameRect">
                    <a:avLst>
                      <a:gd name="adj1" fmla="val 16667"/>
                      <a:gd name="adj2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/>
                  </a:p>
                </p:txBody>
              </p:sp>
              <p:sp>
                <p:nvSpPr>
                  <p:cNvPr id="134" name="圓角化同側角落矩形 133"/>
                  <p:cNvSpPr/>
                  <p:nvPr/>
                </p:nvSpPr>
                <p:spPr>
                  <a:xfrm rot="16200000">
                    <a:off x="5378400" y="5891347"/>
                    <a:ext cx="240186" cy="729153"/>
                  </a:xfrm>
                  <a:prstGeom prst="round2SameRect">
                    <a:avLst>
                      <a:gd name="adj1" fmla="val 16667"/>
                      <a:gd name="adj2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/>
                  </a:p>
                </p:txBody>
              </p:sp>
              <p:grpSp>
                <p:nvGrpSpPr>
                  <p:cNvPr id="135" name="群組 134"/>
                  <p:cNvGrpSpPr/>
                  <p:nvPr/>
                </p:nvGrpSpPr>
                <p:grpSpPr>
                  <a:xfrm>
                    <a:off x="4722741" y="6135826"/>
                    <a:ext cx="442792" cy="240191"/>
                    <a:chOff x="4722741" y="6135826"/>
                    <a:chExt cx="442792" cy="240191"/>
                  </a:xfrm>
                  <a:grpFill/>
                </p:grpSpPr>
                <p:sp>
                  <p:nvSpPr>
                    <p:cNvPr id="136" name="圓角化同側角落矩形 135"/>
                    <p:cNvSpPr/>
                    <p:nvPr/>
                  </p:nvSpPr>
                  <p:spPr>
                    <a:xfrm rot="16200000">
                      <a:off x="4850529" y="6008038"/>
                      <a:ext cx="67890" cy="323465"/>
                    </a:xfrm>
                    <a:prstGeom prst="round2Same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HK" altLang="en-US"/>
                    </a:p>
                  </p:txBody>
                </p:sp>
                <p:sp>
                  <p:nvSpPr>
                    <p:cNvPr id="137" name="圓角化同側角落矩形 136"/>
                    <p:cNvSpPr/>
                    <p:nvPr/>
                  </p:nvSpPr>
                  <p:spPr>
                    <a:xfrm rot="5400000">
                      <a:off x="4900614" y="6111098"/>
                      <a:ext cx="240189" cy="289649"/>
                    </a:xfrm>
                    <a:prstGeom prst="round2SameRect">
                      <a:avLst>
                        <a:gd name="adj1" fmla="val 15060"/>
                        <a:gd name="adj2" fmla="val 50000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HK" altLang="en-US"/>
                    </a:p>
                  </p:txBody>
                </p:sp>
              </p:grpSp>
            </p:grpSp>
            <p:sp>
              <p:nvSpPr>
                <p:cNvPr id="132" name="弧形 131"/>
                <p:cNvSpPr/>
                <p:nvPr/>
              </p:nvSpPr>
              <p:spPr>
                <a:xfrm rot="1228920">
                  <a:off x="3692198" y="6326836"/>
                  <a:ext cx="367657" cy="371774"/>
                </a:xfrm>
                <a:prstGeom prst="arc">
                  <a:avLst>
                    <a:gd name="adj1" fmla="val 19175391"/>
                    <a:gd name="adj2" fmla="val 0"/>
                  </a:avLst>
                </a:prstGeom>
                <a:ln w="25400" cap="rnd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</p:grpSp>
          <p:sp>
            <p:nvSpPr>
              <p:cNvPr id="130" name="圓角化同側角落矩形 129"/>
              <p:cNvSpPr/>
              <p:nvPr/>
            </p:nvSpPr>
            <p:spPr>
              <a:xfrm>
                <a:off x="4520595" y="5649906"/>
                <a:ext cx="316438" cy="53062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rgbClr val="FFF4D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sp>
          <p:nvSpPr>
            <p:cNvPr id="128" name="圓角矩形 127"/>
            <p:cNvSpPr/>
            <p:nvPr/>
          </p:nvSpPr>
          <p:spPr>
            <a:xfrm>
              <a:off x="7743421" y="2042950"/>
              <a:ext cx="309011" cy="29575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38" name="圓角化同側角落矩形 137"/>
          <p:cNvSpPr/>
          <p:nvPr/>
        </p:nvSpPr>
        <p:spPr>
          <a:xfrm>
            <a:off x="5268413" y="5373808"/>
            <a:ext cx="831939" cy="1489098"/>
          </a:xfrm>
          <a:prstGeom prst="round2SameRect">
            <a:avLst>
              <a:gd name="adj1" fmla="val 46596"/>
              <a:gd name="adj2" fmla="val 0"/>
            </a:avLst>
          </a:prstGeom>
          <a:gradFill flip="none" rotWithShape="1">
            <a:gsLst>
              <a:gs pos="98000">
                <a:schemeClr val="accent2">
                  <a:lumMod val="60000"/>
                  <a:lumOff val="40000"/>
                </a:schemeClr>
              </a:gs>
              <a:gs pos="22000">
                <a:srgbClr val="FFF4D1"/>
              </a:gs>
            </a:gsLst>
            <a:lin ang="0" scaled="1"/>
            <a:tileRect/>
          </a:gradFill>
          <a:ln>
            <a:noFill/>
          </a:ln>
          <a:effectLst>
            <a:outerShdw blurRad="50800" dist="50800" dir="18000000" sx="88000" sy="88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39" name="群組 138"/>
          <p:cNvGrpSpPr/>
          <p:nvPr/>
        </p:nvGrpSpPr>
        <p:grpSpPr>
          <a:xfrm>
            <a:off x="5866014" y="5632805"/>
            <a:ext cx="312366" cy="1227708"/>
            <a:chOff x="5759353" y="4686728"/>
            <a:chExt cx="367657" cy="1227708"/>
          </a:xfrm>
          <a:effectLst>
            <a:outerShdw blurRad="50800" dist="50800" dir="18000000" sx="88000" sy="88000" algn="ctr" rotWithShape="0">
              <a:srgbClr val="000000">
                <a:alpha val="8000"/>
              </a:srgbClr>
            </a:outerShdw>
          </a:effectLst>
        </p:grpSpPr>
        <p:sp>
          <p:nvSpPr>
            <p:cNvPr id="140" name="圓角化同側角落矩形 139"/>
            <p:cNvSpPr/>
            <p:nvPr/>
          </p:nvSpPr>
          <p:spPr>
            <a:xfrm rot="10800000">
              <a:off x="5843650" y="5146992"/>
              <a:ext cx="263476" cy="767444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98000">
                  <a:schemeClr val="accent2">
                    <a:lumMod val="77000"/>
                    <a:lumOff val="23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1" name="圓角化同側角落矩形 140"/>
            <p:cNvSpPr/>
            <p:nvPr/>
          </p:nvSpPr>
          <p:spPr>
            <a:xfrm>
              <a:off x="5764147" y="4689579"/>
              <a:ext cx="358068" cy="608883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98000">
                  <a:schemeClr val="accent2">
                    <a:lumMod val="60000"/>
                    <a:lumOff val="40000"/>
                  </a:schemeClr>
                </a:gs>
                <a:gs pos="22000">
                  <a:srgbClr val="FFF4D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2" name="弧形 141"/>
            <p:cNvSpPr/>
            <p:nvPr/>
          </p:nvSpPr>
          <p:spPr>
            <a:xfrm rot="20811286">
              <a:off x="5759353" y="4686728"/>
              <a:ext cx="367657" cy="371774"/>
            </a:xfrm>
            <a:prstGeom prst="arc">
              <a:avLst>
                <a:gd name="adj1" fmla="val 16730560"/>
                <a:gd name="adj2" fmla="val 0"/>
              </a:avLst>
            </a:prstGeom>
            <a:ln w="25400" cap="rnd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43" name="手繪多邊形 142"/>
          <p:cNvSpPr/>
          <p:nvPr/>
        </p:nvSpPr>
        <p:spPr>
          <a:xfrm rot="5400000">
            <a:off x="5685963" y="4858056"/>
            <a:ext cx="615324" cy="224154"/>
          </a:xfrm>
          <a:custGeom>
            <a:avLst/>
            <a:gdLst>
              <a:gd name="connsiteX0" fmla="*/ 758174 w 1608638"/>
              <a:gd name="connsiteY0" fmla="*/ 0 h 748800"/>
              <a:gd name="connsiteX1" fmla="*/ 1234238 w 1608638"/>
              <a:gd name="connsiteY1" fmla="*/ 0 h 748800"/>
              <a:gd name="connsiteX2" fmla="*/ 1608638 w 1608638"/>
              <a:gd name="connsiteY2" fmla="*/ 374400 h 748800"/>
              <a:gd name="connsiteX3" fmla="*/ 1608638 w 1608638"/>
              <a:gd name="connsiteY3" fmla="*/ 623998 h 748800"/>
              <a:gd name="connsiteX4" fmla="*/ 1483836 w 1608638"/>
              <a:gd name="connsiteY4" fmla="*/ 748800 h 748800"/>
              <a:gd name="connsiteX5" fmla="*/ 1477143 w 1608638"/>
              <a:gd name="connsiteY5" fmla="*/ 748800 h 748800"/>
              <a:gd name="connsiteX6" fmla="*/ 1007772 w 1608638"/>
              <a:gd name="connsiteY6" fmla="*/ 748800 h 748800"/>
              <a:gd name="connsiteX7" fmla="*/ 466 w 1608638"/>
              <a:gd name="connsiteY7" fmla="*/ 748800 h 748800"/>
              <a:gd name="connsiteX8" fmla="*/ 0 w 1608638"/>
              <a:gd name="connsiteY8" fmla="*/ 739583 h 748800"/>
              <a:gd name="connsiteX9" fmla="*/ 738804 w 1608638"/>
              <a:gd name="connsiteY9" fmla="*/ 779 h 748800"/>
              <a:gd name="connsiteX10" fmla="*/ 751212 w 1608638"/>
              <a:gd name="connsiteY10" fmla="*/ 1406 h 7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8638" h="748800">
                <a:moveTo>
                  <a:pt x="758174" y="0"/>
                </a:moveTo>
                <a:lnTo>
                  <a:pt x="1234238" y="0"/>
                </a:lnTo>
                <a:cubicBezTo>
                  <a:pt x="1441013" y="0"/>
                  <a:pt x="1608638" y="167625"/>
                  <a:pt x="1608638" y="374400"/>
                </a:cubicBezTo>
                <a:lnTo>
                  <a:pt x="1608638" y="623998"/>
                </a:lnTo>
                <a:cubicBezTo>
                  <a:pt x="1608638" y="692924"/>
                  <a:pt x="1552762" y="748800"/>
                  <a:pt x="1483836" y="748800"/>
                </a:cubicBezTo>
                <a:lnTo>
                  <a:pt x="1477143" y="748800"/>
                </a:lnTo>
                <a:lnTo>
                  <a:pt x="1007772" y="748800"/>
                </a:lnTo>
                <a:lnTo>
                  <a:pt x="466" y="748800"/>
                </a:lnTo>
                <a:lnTo>
                  <a:pt x="0" y="739583"/>
                </a:lnTo>
                <a:cubicBezTo>
                  <a:pt x="0" y="331553"/>
                  <a:pt x="330774" y="779"/>
                  <a:pt x="738804" y="779"/>
                </a:cubicBezTo>
                <a:lnTo>
                  <a:pt x="751212" y="1406"/>
                </a:lnTo>
                <a:close/>
              </a:path>
            </a:pathLst>
          </a:custGeom>
          <a:gradFill>
            <a:gsLst>
              <a:gs pos="98000">
                <a:schemeClr val="accent1">
                  <a:lumMod val="50000"/>
                </a:schemeClr>
              </a:gs>
              <a:gs pos="22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ffectLst>
            <a:outerShdw blurRad="50800" dist="50800" dir="18000000" sx="88000" sy="88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4" name="圓角矩形 143"/>
          <p:cNvSpPr/>
          <p:nvPr/>
        </p:nvSpPr>
        <p:spPr>
          <a:xfrm>
            <a:off x="5304598" y="4717727"/>
            <a:ext cx="159670" cy="386188"/>
          </a:xfrm>
          <a:prstGeom prst="roundRect">
            <a:avLst>
              <a:gd name="adj" fmla="val 50000"/>
            </a:avLst>
          </a:prstGeom>
          <a:gradFill>
            <a:gsLst>
              <a:gs pos="98000">
                <a:schemeClr val="accent1">
                  <a:lumMod val="50000"/>
                </a:schemeClr>
              </a:gs>
              <a:gs pos="22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ffectLst>
            <a:outerShdw blurRad="50800" dist="50800" dir="18000000" sx="88000" sy="88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5" name="圓角矩形 144"/>
          <p:cNvSpPr/>
          <p:nvPr/>
        </p:nvSpPr>
        <p:spPr>
          <a:xfrm>
            <a:off x="5489787" y="4983134"/>
            <a:ext cx="308921" cy="537616"/>
          </a:xfrm>
          <a:prstGeom prst="roundRect">
            <a:avLst>
              <a:gd name="adj" fmla="val 50000"/>
            </a:avLst>
          </a:prstGeom>
          <a:gradFill>
            <a:gsLst>
              <a:gs pos="98000">
                <a:schemeClr val="accent2">
                  <a:lumMod val="77000"/>
                  <a:lumOff val="23000"/>
                </a:schemeClr>
              </a:gs>
              <a:gs pos="22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>
            <a:outerShdw blurRad="50800" dist="50800" dir="18000000" sx="88000" sy="88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baseline="-25000"/>
          </a:p>
        </p:txBody>
      </p:sp>
      <p:sp>
        <p:nvSpPr>
          <p:cNvPr id="146" name="圓角矩形 145"/>
          <p:cNvSpPr/>
          <p:nvPr/>
        </p:nvSpPr>
        <p:spPr>
          <a:xfrm>
            <a:off x="5366508" y="4711277"/>
            <a:ext cx="511019" cy="643553"/>
          </a:xfrm>
          <a:prstGeom prst="roundRect">
            <a:avLst>
              <a:gd name="adj" fmla="val 50000"/>
            </a:avLst>
          </a:prstGeom>
          <a:gradFill>
            <a:gsLst>
              <a:gs pos="98000">
                <a:schemeClr val="accent2">
                  <a:lumMod val="77000"/>
                  <a:lumOff val="23000"/>
                </a:schemeClr>
              </a:gs>
              <a:gs pos="22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>
            <a:outerShdw blurRad="50800" dist="50800" dir="18000000" sx="88000" sy="88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baseline="-25000"/>
          </a:p>
        </p:txBody>
      </p:sp>
      <p:sp>
        <p:nvSpPr>
          <p:cNvPr id="147" name="圓角矩形 146"/>
          <p:cNvSpPr/>
          <p:nvPr/>
        </p:nvSpPr>
        <p:spPr>
          <a:xfrm>
            <a:off x="5786579" y="4761893"/>
            <a:ext cx="137439" cy="386188"/>
          </a:xfrm>
          <a:prstGeom prst="roundRect">
            <a:avLst>
              <a:gd name="adj" fmla="val 50000"/>
            </a:avLst>
          </a:prstGeom>
          <a:gradFill>
            <a:gsLst>
              <a:gs pos="98000">
                <a:schemeClr val="accent1">
                  <a:lumMod val="50000"/>
                </a:schemeClr>
              </a:gs>
              <a:gs pos="22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ffectLst>
            <a:outerShdw blurRad="50800" dist="50800" dir="18000000" sx="88000" sy="88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8" name="手繪多邊形 147"/>
          <p:cNvSpPr/>
          <p:nvPr/>
        </p:nvSpPr>
        <p:spPr>
          <a:xfrm>
            <a:off x="5252892" y="4534173"/>
            <a:ext cx="703032" cy="382645"/>
          </a:xfrm>
          <a:custGeom>
            <a:avLst/>
            <a:gdLst>
              <a:gd name="connsiteX0" fmla="*/ 659506 w 1399292"/>
              <a:gd name="connsiteY0" fmla="*/ 0 h 761605"/>
              <a:gd name="connsiteX1" fmla="*/ 1073616 w 1399292"/>
              <a:gd name="connsiteY1" fmla="*/ 0 h 761605"/>
              <a:gd name="connsiteX2" fmla="*/ 1399292 w 1399292"/>
              <a:gd name="connsiteY2" fmla="*/ 325676 h 761605"/>
              <a:gd name="connsiteX3" fmla="*/ 1399292 w 1399292"/>
              <a:gd name="connsiteY3" fmla="*/ 542792 h 761605"/>
              <a:gd name="connsiteX4" fmla="*/ 1290732 w 1399292"/>
              <a:gd name="connsiteY4" fmla="*/ 651352 h 761605"/>
              <a:gd name="connsiteX5" fmla="*/ 1284910 w 1399292"/>
              <a:gd name="connsiteY5" fmla="*/ 651352 h 761605"/>
              <a:gd name="connsiteX6" fmla="*/ 1150851 w 1399292"/>
              <a:gd name="connsiteY6" fmla="*/ 651352 h 761605"/>
              <a:gd name="connsiteX7" fmla="*/ 1145771 w 1399292"/>
              <a:gd name="connsiteY7" fmla="*/ 676511 h 761605"/>
              <a:gd name="connsiteX8" fmla="*/ 1023540 w 1399292"/>
              <a:gd name="connsiteY8" fmla="*/ 757531 h 761605"/>
              <a:gd name="connsiteX9" fmla="*/ 901309 w 1399292"/>
              <a:gd name="connsiteY9" fmla="*/ 676511 h 761605"/>
              <a:gd name="connsiteX10" fmla="*/ 896230 w 1399292"/>
              <a:gd name="connsiteY10" fmla="*/ 651352 h 761605"/>
              <a:gd name="connsiteX11" fmla="*/ 882415 w 1399292"/>
              <a:gd name="connsiteY11" fmla="*/ 651352 h 761605"/>
              <a:gd name="connsiteX12" fmla="*/ 876808 w 1399292"/>
              <a:gd name="connsiteY12" fmla="*/ 679122 h 761605"/>
              <a:gd name="connsiteX13" fmla="*/ 754577 w 1399292"/>
              <a:gd name="connsiteY13" fmla="*/ 760142 h 761605"/>
              <a:gd name="connsiteX14" fmla="*/ 632346 w 1399292"/>
              <a:gd name="connsiteY14" fmla="*/ 679122 h 761605"/>
              <a:gd name="connsiteX15" fmla="*/ 626739 w 1399292"/>
              <a:gd name="connsiteY15" fmla="*/ 651352 h 761605"/>
              <a:gd name="connsiteX16" fmla="*/ 610568 w 1399292"/>
              <a:gd name="connsiteY16" fmla="*/ 651352 h 761605"/>
              <a:gd name="connsiteX17" fmla="*/ 604961 w 1399292"/>
              <a:gd name="connsiteY17" fmla="*/ 679122 h 761605"/>
              <a:gd name="connsiteX18" fmla="*/ 482730 w 1399292"/>
              <a:gd name="connsiteY18" fmla="*/ 760142 h 761605"/>
              <a:gd name="connsiteX19" fmla="*/ 360499 w 1399292"/>
              <a:gd name="connsiteY19" fmla="*/ 679122 h 761605"/>
              <a:gd name="connsiteX20" fmla="*/ 354892 w 1399292"/>
              <a:gd name="connsiteY20" fmla="*/ 651352 h 761605"/>
              <a:gd name="connsiteX21" fmla="*/ 343076 w 1399292"/>
              <a:gd name="connsiteY21" fmla="*/ 651352 h 761605"/>
              <a:gd name="connsiteX22" fmla="*/ 337174 w 1399292"/>
              <a:gd name="connsiteY22" fmla="*/ 680585 h 761605"/>
              <a:gd name="connsiteX23" fmla="*/ 214943 w 1399292"/>
              <a:gd name="connsiteY23" fmla="*/ 761605 h 761605"/>
              <a:gd name="connsiteX24" fmla="*/ 92712 w 1399292"/>
              <a:gd name="connsiteY24" fmla="*/ 680585 h 761605"/>
              <a:gd name="connsiteX25" fmla="*/ 86810 w 1399292"/>
              <a:gd name="connsiteY25" fmla="*/ 651352 h 761605"/>
              <a:gd name="connsiteX26" fmla="*/ 405 w 1399292"/>
              <a:gd name="connsiteY26" fmla="*/ 651352 h 761605"/>
              <a:gd name="connsiteX27" fmla="*/ 0 w 1399292"/>
              <a:gd name="connsiteY27" fmla="*/ 643335 h 761605"/>
              <a:gd name="connsiteX28" fmla="*/ 642657 w 1399292"/>
              <a:gd name="connsiteY28" fmla="*/ 678 h 761605"/>
              <a:gd name="connsiteX29" fmla="*/ 653450 w 1399292"/>
              <a:gd name="connsiteY29" fmla="*/ 1223 h 76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99292" h="761605">
                <a:moveTo>
                  <a:pt x="659506" y="0"/>
                </a:moveTo>
                <a:lnTo>
                  <a:pt x="1073616" y="0"/>
                </a:lnTo>
                <a:cubicBezTo>
                  <a:pt x="1253482" y="0"/>
                  <a:pt x="1399292" y="145811"/>
                  <a:pt x="1399292" y="325676"/>
                </a:cubicBezTo>
                <a:lnTo>
                  <a:pt x="1399292" y="542792"/>
                </a:lnTo>
                <a:cubicBezTo>
                  <a:pt x="1399292" y="602748"/>
                  <a:pt x="1350688" y="651352"/>
                  <a:pt x="1290732" y="651352"/>
                </a:cubicBezTo>
                <a:lnTo>
                  <a:pt x="1284910" y="651352"/>
                </a:lnTo>
                <a:lnTo>
                  <a:pt x="1150851" y="651352"/>
                </a:lnTo>
                <a:lnTo>
                  <a:pt x="1145771" y="676511"/>
                </a:lnTo>
                <a:cubicBezTo>
                  <a:pt x="1125633" y="724123"/>
                  <a:pt x="1078488" y="757531"/>
                  <a:pt x="1023540" y="757531"/>
                </a:cubicBezTo>
                <a:cubicBezTo>
                  <a:pt x="968592" y="757531"/>
                  <a:pt x="921447" y="724123"/>
                  <a:pt x="901309" y="676511"/>
                </a:cubicBezTo>
                <a:lnTo>
                  <a:pt x="896230" y="651352"/>
                </a:lnTo>
                <a:lnTo>
                  <a:pt x="882415" y="651352"/>
                </a:lnTo>
                <a:lnTo>
                  <a:pt x="876808" y="679122"/>
                </a:lnTo>
                <a:cubicBezTo>
                  <a:pt x="856670" y="726734"/>
                  <a:pt x="809525" y="760142"/>
                  <a:pt x="754577" y="760142"/>
                </a:cubicBezTo>
                <a:cubicBezTo>
                  <a:pt x="699629" y="760142"/>
                  <a:pt x="652484" y="726734"/>
                  <a:pt x="632346" y="679122"/>
                </a:cubicBezTo>
                <a:lnTo>
                  <a:pt x="626739" y="651352"/>
                </a:lnTo>
                <a:lnTo>
                  <a:pt x="610568" y="651352"/>
                </a:lnTo>
                <a:lnTo>
                  <a:pt x="604961" y="679122"/>
                </a:lnTo>
                <a:cubicBezTo>
                  <a:pt x="584823" y="726734"/>
                  <a:pt x="537678" y="760142"/>
                  <a:pt x="482730" y="760142"/>
                </a:cubicBezTo>
                <a:cubicBezTo>
                  <a:pt x="427782" y="760142"/>
                  <a:pt x="380637" y="726734"/>
                  <a:pt x="360499" y="679122"/>
                </a:cubicBezTo>
                <a:lnTo>
                  <a:pt x="354892" y="651352"/>
                </a:lnTo>
                <a:lnTo>
                  <a:pt x="343076" y="651352"/>
                </a:lnTo>
                <a:lnTo>
                  <a:pt x="337174" y="680585"/>
                </a:lnTo>
                <a:cubicBezTo>
                  <a:pt x="317036" y="728197"/>
                  <a:pt x="269891" y="761605"/>
                  <a:pt x="214943" y="761605"/>
                </a:cubicBezTo>
                <a:cubicBezTo>
                  <a:pt x="159995" y="761605"/>
                  <a:pt x="112850" y="728197"/>
                  <a:pt x="92712" y="680585"/>
                </a:cubicBezTo>
                <a:lnTo>
                  <a:pt x="86810" y="651352"/>
                </a:lnTo>
                <a:lnTo>
                  <a:pt x="405" y="651352"/>
                </a:lnTo>
                <a:lnTo>
                  <a:pt x="0" y="643335"/>
                </a:lnTo>
                <a:cubicBezTo>
                  <a:pt x="0" y="288405"/>
                  <a:pt x="287728" y="678"/>
                  <a:pt x="642657" y="678"/>
                </a:cubicBezTo>
                <a:lnTo>
                  <a:pt x="653450" y="1223"/>
                </a:lnTo>
                <a:close/>
              </a:path>
            </a:pathLst>
          </a:custGeom>
          <a:gradFill>
            <a:gsLst>
              <a:gs pos="98000">
                <a:schemeClr val="accent1">
                  <a:lumMod val="50000"/>
                </a:schemeClr>
              </a:gs>
              <a:gs pos="22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ffectLst>
            <a:outerShdw blurRad="50800" dist="50800" dir="18000000" sx="88000" sy="88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49" name="群組 148"/>
          <p:cNvGrpSpPr/>
          <p:nvPr/>
        </p:nvGrpSpPr>
        <p:grpSpPr>
          <a:xfrm>
            <a:off x="5784715" y="4970133"/>
            <a:ext cx="143696" cy="125358"/>
            <a:chOff x="3001851" y="2193675"/>
            <a:chExt cx="143696" cy="125358"/>
          </a:xfrm>
          <a:effectLst>
            <a:outerShdw blurRad="50800" dist="50800" dir="18000000" sx="88000" sy="88000" algn="ctr" rotWithShape="0">
              <a:srgbClr val="000000">
                <a:alpha val="8000"/>
              </a:srgbClr>
            </a:outerShdw>
          </a:effectLst>
        </p:grpSpPr>
        <p:sp>
          <p:nvSpPr>
            <p:cNvPr id="150" name="手繪多邊形 149"/>
            <p:cNvSpPr/>
            <p:nvPr/>
          </p:nvSpPr>
          <p:spPr>
            <a:xfrm>
              <a:off x="3075018" y="2193675"/>
              <a:ext cx="70529" cy="125358"/>
            </a:xfrm>
            <a:custGeom>
              <a:avLst/>
              <a:gdLst>
                <a:gd name="connsiteX0" fmla="*/ 11838 w 106362"/>
                <a:gd name="connsiteY0" fmla="*/ 0 h 189048"/>
                <a:gd name="connsiteX1" fmla="*/ 106362 w 106362"/>
                <a:gd name="connsiteY1" fmla="*/ 94524 h 189048"/>
                <a:gd name="connsiteX2" fmla="*/ 11838 w 106362"/>
                <a:gd name="connsiteY2" fmla="*/ 189048 h 189048"/>
                <a:gd name="connsiteX3" fmla="*/ 0 w 106362"/>
                <a:gd name="connsiteY3" fmla="*/ 186658 h 189048"/>
                <a:gd name="connsiteX4" fmla="*/ 0 w 106362"/>
                <a:gd name="connsiteY4" fmla="*/ 2390 h 189048"/>
                <a:gd name="connsiteX5" fmla="*/ 11838 w 106362"/>
                <a:gd name="connsiteY5" fmla="*/ 0 h 18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362" h="189048">
                  <a:moveTo>
                    <a:pt x="11838" y="0"/>
                  </a:moveTo>
                  <a:cubicBezTo>
                    <a:pt x="64042" y="0"/>
                    <a:pt x="106362" y="42320"/>
                    <a:pt x="106362" y="94524"/>
                  </a:cubicBezTo>
                  <a:cubicBezTo>
                    <a:pt x="106362" y="146728"/>
                    <a:pt x="64042" y="189048"/>
                    <a:pt x="11838" y="189048"/>
                  </a:cubicBezTo>
                  <a:lnTo>
                    <a:pt x="0" y="186658"/>
                  </a:lnTo>
                  <a:lnTo>
                    <a:pt x="0" y="2390"/>
                  </a:lnTo>
                  <a:lnTo>
                    <a:pt x="11838" y="0"/>
                  </a:lnTo>
                  <a:close/>
                </a:path>
              </a:pathLst>
            </a:custGeom>
            <a:gradFill flip="none" rotWithShape="1">
              <a:gsLst>
                <a:gs pos="98000">
                  <a:schemeClr val="accent2">
                    <a:lumMod val="77000"/>
                    <a:lumOff val="23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1" name="弧形 150"/>
            <p:cNvSpPr/>
            <p:nvPr/>
          </p:nvSpPr>
          <p:spPr>
            <a:xfrm rot="1461097">
              <a:off x="3001851" y="2203825"/>
              <a:ext cx="102330" cy="95204"/>
            </a:xfrm>
            <a:prstGeom prst="arc">
              <a:avLst>
                <a:gd name="adj1" fmla="val 18650545"/>
                <a:gd name="adj2" fmla="val 0"/>
              </a:avLst>
            </a:prstGeom>
            <a:ln w="9525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52" name="弧形 151"/>
          <p:cNvSpPr/>
          <p:nvPr/>
        </p:nvSpPr>
        <p:spPr>
          <a:xfrm rot="16495338">
            <a:off x="5357727" y="4592927"/>
            <a:ext cx="367657" cy="371774"/>
          </a:xfrm>
          <a:prstGeom prst="arc">
            <a:avLst>
              <a:gd name="adj1" fmla="val 16730560"/>
              <a:gd name="adj2" fmla="val 0"/>
            </a:avLst>
          </a:prstGeom>
          <a:ln w="25400" cap="rnd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3" name="弧形 152"/>
          <p:cNvSpPr/>
          <p:nvPr/>
        </p:nvSpPr>
        <p:spPr>
          <a:xfrm rot="13638684">
            <a:off x="5523934" y="5040576"/>
            <a:ext cx="154322" cy="143576"/>
          </a:xfrm>
          <a:prstGeom prst="arc">
            <a:avLst>
              <a:gd name="adj1" fmla="val 19118119"/>
              <a:gd name="adj2" fmla="val 0"/>
            </a:avLst>
          </a:prstGeom>
          <a:ln w="25400" cap="rnd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4" name="弧形 153"/>
          <p:cNvSpPr/>
          <p:nvPr/>
        </p:nvSpPr>
        <p:spPr>
          <a:xfrm rot="6626464">
            <a:off x="5588933" y="5096152"/>
            <a:ext cx="154322" cy="143576"/>
          </a:xfrm>
          <a:prstGeom prst="arc">
            <a:avLst>
              <a:gd name="adj1" fmla="val 15841248"/>
              <a:gd name="adj2" fmla="val 0"/>
            </a:avLst>
          </a:prstGeom>
          <a:ln w="25400" cap="rnd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5" name="弧形 154"/>
          <p:cNvSpPr/>
          <p:nvPr/>
        </p:nvSpPr>
        <p:spPr>
          <a:xfrm rot="20119542">
            <a:off x="5588934" y="4955061"/>
            <a:ext cx="154322" cy="143576"/>
          </a:xfrm>
          <a:prstGeom prst="arc">
            <a:avLst>
              <a:gd name="adj1" fmla="val 19118119"/>
              <a:gd name="adj2" fmla="val 0"/>
            </a:avLst>
          </a:prstGeom>
          <a:ln w="25400" cap="rnd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56" name="群組 155"/>
          <p:cNvGrpSpPr/>
          <p:nvPr/>
        </p:nvGrpSpPr>
        <p:grpSpPr>
          <a:xfrm>
            <a:off x="5616180" y="4908531"/>
            <a:ext cx="181452" cy="184166"/>
            <a:chOff x="2759304" y="2122198"/>
            <a:chExt cx="181452" cy="184166"/>
          </a:xfrm>
        </p:grpSpPr>
        <p:sp>
          <p:nvSpPr>
            <p:cNvPr id="157" name="橢圓 156"/>
            <p:cNvSpPr/>
            <p:nvPr/>
          </p:nvSpPr>
          <p:spPr>
            <a:xfrm rot="3505349">
              <a:off x="2781335" y="2234300"/>
              <a:ext cx="72064" cy="7206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8" name="弧形 157"/>
            <p:cNvSpPr/>
            <p:nvPr/>
          </p:nvSpPr>
          <p:spPr>
            <a:xfrm rot="9327746">
              <a:off x="2759304" y="2122198"/>
              <a:ext cx="154322" cy="143576"/>
            </a:xfrm>
            <a:prstGeom prst="arc">
              <a:avLst>
                <a:gd name="adj1" fmla="val 19118119"/>
                <a:gd name="adj2" fmla="val 0"/>
              </a:avLst>
            </a:prstGeom>
            <a:ln w="9525" cap="rnd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9" name="弧形 158"/>
            <p:cNvSpPr/>
            <p:nvPr/>
          </p:nvSpPr>
          <p:spPr>
            <a:xfrm rot="10346115">
              <a:off x="2786434" y="2131650"/>
              <a:ext cx="154322" cy="143576"/>
            </a:xfrm>
            <a:prstGeom prst="arc">
              <a:avLst>
                <a:gd name="adj1" fmla="val 19118119"/>
                <a:gd name="adj2" fmla="val 0"/>
              </a:avLst>
            </a:prstGeom>
            <a:ln w="9525" cap="rnd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60" name="弧形 159"/>
          <p:cNvSpPr/>
          <p:nvPr/>
        </p:nvSpPr>
        <p:spPr>
          <a:xfrm rot="20119542">
            <a:off x="5351063" y="4955050"/>
            <a:ext cx="154322" cy="143576"/>
          </a:xfrm>
          <a:prstGeom prst="arc">
            <a:avLst>
              <a:gd name="adj1" fmla="val 19118119"/>
              <a:gd name="adj2" fmla="val 0"/>
            </a:avLst>
          </a:prstGeom>
          <a:ln w="25400" cap="rnd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61" name="群組 160"/>
          <p:cNvGrpSpPr/>
          <p:nvPr/>
        </p:nvGrpSpPr>
        <p:grpSpPr>
          <a:xfrm>
            <a:off x="5377593" y="4894997"/>
            <a:ext cx="181452" cy="184166"/>
            <a:chOff x="2759304" y="2122198"/>
            <a:chExt cx="181452" cy="184166"/>
          </a:xfrm>
        </p:grpSpPr>
        <p:sp>
          <p:nvSpPr>
            <p:cNvPr id="162" name="橢圓 161"/>
            <p:cNvSpPr/>
            <p:nvPr/>
          </p:nvSpPr>
          <p:spPr>
            <a:xfrm rot="3505349">
              <a:off x="2781335" y="2234300"/>
              <a:ext cx="72064" cy="7206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3" name="弧形 162"/>
            <p:cNvSpPr/>
            <p:nvPr/>
          </p:nvSpPr>
          <p:spPr>
            <a:xfrm rot="9327746">
              <a:off x="2759304" y="2122198"/>
              <a:ext cx="154322" cy="143576"/>
            </a:xfrm>
            <a:prstGeom prst="arc">
              <a:avLst>
                <a:gd name="adj1" fmla="val 19118119"/>
                <a:gd name="adj2" fmla="val 0"/>
              </a:avLst>
            </a:prstGeom>
            <a:ln w="9525" cap="rnd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4" name="弧形 163"/>
            <p:cNvSpPr/>
            <p:nvPr/>
          </p:nvSpPr>
          <p:spPr>
            <a:xfrm rot="10346115">
              <a:off x="2786434" y="2131650"/>
              <a:ext cx="154322" cy="143576"/>
            </a:xfrm>
            <a:prstGeom prst="arc">
              <a:avLst>
                <a:gd name="adj1" fmla="val 19118119"/>
                <a:gd name="adj2" fmla="val 0"/>
              </a:avLst>
            </a:prstGeom>
            <a:ln w="9525" cap="rnd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65" name="弧形 164"/>
          <p:cNvSpPr/>
          <p:nvPr/>
        </p:nvSpPr>
        <p:spPr>
          <a:xfrm rot="5704529">
            <a:off x="5426790" y="5164912"/>
            <a:ext cx="367657" cy="371774"/>
          </a:xfrm>
          <a:prstGeom prst="arc">
            <a:avLst>
              <a:gd name="adj1" fmla="val 16730560"/>
              <a:gd name="adj2" fmla="val 19964001"/>
            </a:avLst>
          </a:prstGeom>
          <a:ln w="25400" cap="rnd">
            <a:solidFill>
              <a:schemeClr val="accent2">
                <a:lumMod val="75000"/>
              </a:schemeClr>
            </a:solidFill>
          </a:ln>
          <a:effectLst>
            <a:outerShdw blurRad="50800" dist="50800" dir="18000000" sx="88000" sy="88000" algn="ctr" rotWithShape="0">
              <a:srgbClr val="000000">
                <a:alpha val="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76" name="手繪多邊形 275"/>
          <p:cNvSpPr/>
          <p:nvPr/>
        </p:nvSpPr>
        <p:spPr>
          <a:xfrm>
            <a:off x="7120147" y="4190609"/>
            <a:ext cx="1072154" cy="772811"/>
          </a:xfrm>
          <a:custGeom>
            <a:avLst/>
            <a:gdLst>
              <a:gd name="connsiteX0" fmla="*/ 440314 w 1072154"/>
              <a:gd name="connsiteY0" fmla="*/ 0 h 772811"/>
              <a:gd name="connsiteX1" fmla="*/ 682322 w 1072154"/>
              <a:gd name="connsiteY1" fmla="*/ 128675 h 772811"/>
              <a:gd name="connsiteX2" fmla="*/ 699502 w 1072154"/>
              <a:gd name="connsiteY2" fmla="*/ 160327 h 772811"/>
              <a:gd name="connsiteX3" fmla="*/ 709988 w 1072154"/>
              <a:gd name="connsiteY3" fmla="*/ 154635 h 772811"/>
              <a:gd name="connsiteX4" fmla="*/ 790729 w 1072154"/>
              <a:gd name="connsiteY4" fmla="*/ 138334 h 772811"/>
              <a:gd name="connsiteX5" fmla="*/ 993945 w 1072154"/>
              <a:gd name="connsiteY5" fmla="*/ 303960 h 772811"/>
              <a:gd name="connsiteX6" fmla="*/ 995982 w 1072154"/>
              <a:gd name="connsiteY6" fmla="*/ 324175 h 772811"/>
              <a:gd name="connsiteX7" fmla="*/ 1011650 w 1072154"/>
              <a:gd name="connsiteY7" fmla="*/ 332679 h 772811"/>
              <a:gd name="connsiteX8" fmla="*/ 1072154 w 1072154"/>
              <a:gd name="connsiteY8" fmla="*/ 446474 h 772811"/>
              <a:gd name="connsiteX9" fmla="*/ 934922 w 1072154"/>
              <a:gd name="connsiteY9" fmla="*/ 583705 h 772811"/>
              <a:gd name="connsiteX10" fmla="*/ 284119 w 1072154"/>
              <a:gd name="connsiteY10" fmla="*/ 583705 h 772811"/>
              <a:gd name="connsiteX11" fmla="*/ 0 w 1072154"/>
              <a:gd name="connsiteY11" fmla="*/ 772811 h 772811"/>
              <a:gd name="connsiteX12" fmla="*/ 152691 w 1072154"/>
              <a:gd name="connsiteY12" fmla="*/ 576846 h 772811"/>
              <a:gd name="connsiteX13" fmla="*/ 144370 w 1072154"/>
              <a:gd name="connsiteY13" fmla="*/ 575378 h 772811"/>
              <a:gd name="connsiteX14" fmla="*/ 57112 w 1072154"/>
              <a:gd name="connsiteY14" fmla="*/ 474130 h 772811"/>
              <a:gd name="connsiteX15" fmla="*/ 54323 w 1072154"/>
              <a:gd name="connsiteY15" fmla="*/ 446474 h 772811"/>
              <a:gd name="connsiteX16" fmla="*/ 57112 w 1072154"/>
              <a:gd name="connsiteY16" fmla="*/ 418817 h 772811"/>
              <a:gd name="connsiteX17" fmla="*/ 138138 w 1072154"/>
              <a:gd name="connsiteY17" fmla="*/ 320026 h 772811"/>
              <a:gd name="connsiteX18" fmla="*/ 150902 w 1072154"/>
              <a:gd name="connsiteY18" fmla="*/ 316064 h 772811"/>
              <a:gd name="connsiteX19" fmla="*/ 148461 w 1072154"/>
              <a:gd name="connsiteY19" fmla="*/ 291853 h 772811"/>
              <a:gd name="connsiteX20" fmla="*/ 440314 w 1072154"/>
              <a:gd name="connsiteY20" fmla="*/ 0 h 77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72154" h="772811">
                <a:moveTo>
                  <a:pt x="440314" y="0"/>
                </a:moveTo>
                <a:cubicBezTo>
                  <a:pt x="541055" y="0"/>
                  <a:pt x="629874" y="51042"/>
                  <a:pt x="682322" y="128675"/>
                </a:cubicBezTo>
                <a:lnTo>
                  <a:pt x="699502" y="160327"/>
                </a:lnTo>
                <a:lnTo>
                  <a:pt x="709988" y="154635"/>
                </a:lnTo>
                <a:cubicBezTo>
                  <a:pt x="734805" y="144139"/>
                  <a:pt x="762089" y="138334"/>
                  <a:pt x="790729" y="138334"/>
                </a:cubicBezTo>
                <a:cubicBezTo>
                  <a:pt x="890969" y="138334"/>
                  <a:pt x="974602" y="209437"/>
                  <a:pt x="993945" y="303960"/>
                </a:cubicBezTo>
                <a:lnTo>
                  <a:pt x="995982" y="324175"/>
                </a:lnTo>
                <a:lnTo>
                  <a:pt x="1011650" y="332679"/>
                </a:lnTo>
                <a:cubicBezTo>
                  <a:pt x="1048154" y="357340"/>
                  <a:pt x="1072154" y="399104"/>
                  <a:pt x="1072154" y="446474"/>
                </a:cubicBezTo>
                <a:cubicBezTo>
                  <a:pt x="1072154" y="522265"/>
                  <a:pt x="1010713" y="583705"/>
                  <a:pt x="934922" y="583705"/>
                </a:cubicBezTo>
                <a:lnTo>
                  <a:pt x="284119" y="583705"/>
                </a:lnTo>
                <a:lnTo>
                  <a:pt x="0" y="772811"/>
                </a:lnTo>
                <a:lnTo>
                  <a:pt x="152691" y="576846"/>
                </a:lnTo>
                <a:lnTo>
                  <a:pt x="144370" y="575378"/>
                </a:lnTo>
                <a:cubicBezTo>
                  <a:pt x="100231" y="559216"/>
                  <a:pt x="66709" y="521031"/>
                  <a:pt x="57112" y="474130"/>
                </a:cubicBezTo>
                <a:lnTo>
                  <a:pt x="54323" y="446474"/>
                </a:lnTo>
                <a:lnTo>
                  <a:pt x="57112" y="418817"/>
                </a:lnTo>
                <a:cubicBezTo>
                  <a:pt x="66252" y="374149"/>
                  <a:pt x="97093" y="337387"/>
                  <a:pt x="138138" y="320026"/>
                </a:cubicBezTo>
                <a:lnTo>
                  <a:pt x="150902" y="316064"/>
                </a:lnTo>
                <a:lnTo>
                  <a:pt x="148461" y="291853"/>
                </a:lnTo>
                <a:cubicBezTo>
                  <a:pt x="148461" y="130667"/>
                  <a:pt x="279128" y="0"/>
                  <a:pt x="440314" y="0"/>
                </a:cubicBezTo>
                <a:close/>
              </a:path>
            </a:pathLst>
          </a:custGeom>
          <a:gradFill>
            <a:gsLst>
              <a:gs pos="98000">
                <a:srgbClr val="B06008"/>
              </a:gs>
              <a:gs pos="22000">
                <a:schemeClr val="accent4">
                  <a:lumMod val="40000"/>
                  <a:lumOff val="6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8" name="矩形 167"/>
          <p:cNvSpPr/>
          <p:nvPr/>
        </p:nvSpPr>
        <p:spPr>
          <a:xfrm>
            <a:off x="0" y="713137"/>
            <a:ext cx="347472" cy="5376439"/>
          </a:xfrm>
          <a:prstGeom prst="rect">
            <a:avLst/>
          </a:prstGeom>
          <a:gradFill>
            <a:gsLst>
              <a:gs pos="98000">
                <a:srgbClr val="B06008"/>
              </a:gs>
              <a:gs pos="22000">
                <a:schemeClr val="accent4">
                  <a:lumMod val="40000"/>
                  <a:lumOff val="6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矩形 5"/>
          <p:cNvSpPr/>
          <p:nvPr/>
        </p:nvSpPr>
        <p:spPr>
          <a:xfrm>
            <a:off x="119950" y="1175351"/>
            <a:ext cx="2924898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1700" b="1" spc="300" dirty="0">
                <a:solidFill>
                  <a:srgbClr val="D8885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rPr>
              <a:t>提升</a:t>
            </a:r>
            <a:r>
              <a:rPr lang="zh-TW" altLang="en-US" sz="1700" b="1" spc="300" dirty="0" smtClean="0">
                <a:solidFill>
                  <a:srgbClr val="D8885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rPr>
              <a:t>學生語言</a:t>
            </a:r>
            <a:r>
              <a:rPr lang="zh-TW" altLang="en-US" sz="1700" b="1" spc="300" dirty="0">
                <a:solidFill>
                  <a:srgbClr val="D8885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rPr>
              <a:t>組織能力</a:t>
            </a:r>
            <a:endParaRPr lang="zh-HK" altLang="en-US" sz="1700" b="1" spc="300" dirty="0">
              <a:solidFill>
                <a:srgbClr val="D8885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" panose="020B0604030504040204" pitchFamily="34" charset="-128"/>
            </a:endParaRPr>
          </a:p>
        </p:txBody>
      </p:sp>
      <p:cxnSp>
        <p:nvCxnSpPr>
          <p:cNvPr id="271" name="直線接點 270"/>
          <p:cNvCxnSpPr/>
          <p:nvPr/>
        </p:nvCxnSpPr>
        <p:spPr>
          <a:xfrm>
            <a:off x="201007" y="1587541"/>
            <a:ext cx="2528652" cy="0"/>
          </a:xfrm>
          <a:prstGeom prst="line">
            <a:avLst/>
          </a:prstGeom>
          <a:ln w="19050">
            <a:solidFill>
              <a:srgbClr val="D88856"/>
            </a:solidFill>
          </a:ln>
          <a:effectLst>
            <a:outerShdw blurRad="50800" dist="50800" dir="18000000" sx="88000" sy="88000" algn="ctr" rotWithShape="0">
              <a:srgbClr val="000000">
                <a:alpha val="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手繪多邊形 276"/>
          <p:cNvSpPr/>
          <p:nvPr/>
        </p:nvSpPr>
        <p:spPr>
          <a:xfrm rot="13628323">
            <a:off x="501794" y="1804235"/>
            <a:ext cx="903373" cy="1149944"/>
          </a:xfrm>
          <a:custGeom>
            <a:avLst/>
            <a:gdLst>
              <a:gd name="connsiteX0" fmla="*/ 823276 w 903373"/>
              <a:gd name="connsiteY0" fmla="*/ 914468 h 1149944"/>
              <a:gd name="connsiteX1" fmla="*/ 557116 w 903373"/>
              <a:gd name="connsiteY1" fmla="*/ 1006838 h 1149944"/>
              <a:gd name="connsiteX2" fmla="*/ 521257 w 903373"/>
              <a:gd name="connsiteY2" fmla="*/ 997652 h 1149944"/>
              <a:gd name="connsiteX3" fmla="*/ 518214 w 903373"/>
              <a:gd name="connsiteY3" fmla="*/ 1009532 h 1149944"/>
              <a:gd name="connsiteX4" fmla="*/ 474042 w 903373"/>
              <a:gd name="connsiteY4" fmla="*/ 1081763 h 1149944"/>
              <a:gd name="connsiteX5" fmla="*/ 207165 w 903373"/>
              <a:gd name="connsiteY5" fmla="*/ 1119071 h 1149944"/>
              <a:gd name="connsiteX6" fmla="*/ 190510 w 903373"/>
              <a:gd name="connsiteY6" fmla="*/ 1106471 h 1149944"/>
              <a:gd name="connsiteX7" fmla="*/ 173148 w 903373"/>
              <a:gd name="connsiteY7" fmla="*/ 1112330 h 1149944"/>
              <a:gd name="connsiteX8" fmla="*/ 45106 w 903373"/>
              <a:gd name="connsiteY8" fmla="*/ 1078352 h 1149944"/>
              <a:gd name="connsiteX9" fmla="*/ 45107 w 903373"/>
              <a:gd name="connsiteY9" fmla="*/ 1078352 h 1149944"/>
              <a:gd name="connsiteX10" fmla="*/ 37662 w 903373"/>
              <a:gd name="connsiteY10" fmla="*/ 879005 h 1149944"/>
              <a:gd name="connsiteX11" fmla="*/ 557420 w 903373"/>
              <a:gd name="connsiteY11" fmla="*/ 318921 h 1149944"/>
              <a:gd name="connsiteX12" fmla="*/ 558557 w 903373"/>
              <a:gd name="connsiteY12" fmla="*/ 318060 h 1149944"/>
              <a:gd name="connsiteX13" fmla="*/ 610151 w 903373"/>
              <a:gd name="connsiteY13" fmla="*/ 0 h 1149944"/>
              <a:gd name="connsiteX14" fmla="*/ 654841 w 903373"/>
              <a:gd name="connsiteY14" fmla="*/ 275503 h 1149944"/>
              <a:gd name="connsiteX15" fmla="*/ 689261 w 903373"/>
              <a:gd name="connsiteY15" fmla="*/ 276691 h 1149944"/>
              <a:gd name="connsiteX16" fmla="*/ 733980 w 903373"/>
              <a:gd name="connsiteY16" fmla="*/ 294239 h 1149944"/>
              <a:gd name="connsiteX17" fmla="*/ 756767 w 903373"/>
              <a:gd name="connsiteY17" fmla="*/ 311476 h 1149944"/>
              <a:gd name="connsiteX18" fmla="*/ 775655 w 903373"/>
              <a:gd name="connsiteY18" fmla="*/ 332914 h 1149944"/>
              <a:gd name="connsiteX19" fmla="*/ 793434 w 903373"/>
              <a:gd name="connsiteY19" fmla="*/ 463036 h 1149944"/>
              <a:gd name="connsiteX20" fmla="*/ 787495 w 903373"/>
              <a:gd name="connsiteY20" fmla="*/ 475424 h 1149944"/>
              <a:gd name="connsiteX21" fmla="*/ 807444 w 903373"/>
              <a:gd name="connsiteY21" fmla="*/ 490513 h 1149944"/>
              <a:gd name="connsiteX22" fmla="*/ 823276 w 903373"/>
              <a:gd name="connsiteY22" fmla="*/ 914468 h 114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3373" h="1149944">
                <a:moveTo>
                  <a:pt x="823276" y="914468"/>
                </a:moveTo>
                <a:cubicBezTo>
                  <a:pt x="752839" y="990370"/>
                  <a:pt x="652280" y="1021602"/>
                  <a:pt x="557116" y="1006838"/>
                </a:cubicBezTo>
                <a:lnTo>
                  <a:pt x="521257" y="997652"/>
                </a:lnTo>
                <a:lnTo>
                  <a:pt x="518214" y="1009532"/>
                </a:lnTo>
                <a:cubicBezTo>
                  <a:pt x="508770" y="1035569"/>
                  <a:pt x="494067" y="1060185"/>
                  <a:pt x="474042" y="1081763"/>
                </a:cubicBezTo>
                <a:cubicBezTo>
                  <a:pt x="403954" y="1157289"/>
                  <a:pt x="291906" y="1170586"/>
                  <a:pt x="207165" y="1119071"/>
                </a:cubicBezTo>
                <a:lnTo>
                  <a:pt x="190510" y="1106471"/>
                </a:lnTo>
                <a:lnTo>
                  <a:pt x="173148" y="1112330"/>
                </a:lnTo>
                <a:cubicBezTo>
                  <a:pt x="129044" y="1122591"/>
                  <a:pt x="80796" y="1111472"/>
                  <a:pt x="45106" y="1078352"/>
                </a:cubicBezTo>
                <a:lnTo>
                  <a:pt x="45107" y="1078352"/>
                </a:lnTo>
                <a:cubicBezTo>
                  <a:pt x="-11997" y="1025359"/>
                  <a:pt x="-15330" y="936109"/>
                  <a:pt x="37662" y="879005"/>
                </a:cubicBezTo>
                <a:lnTo>
                  <a:pt x="557420" y="318921"/>
                </a:lnTo>
                <a:lnTo>
                  <a:pt x="558557" y="318060"/>
                </a:lnTo>
                <a:lnTo>
                  <a:pt x="610151" y="0"/>
                </a:lnTo>
                <a:lnTo>
                  <a:pt x="654841" y="275503"/>
                </a:lnTo>
                <a:lnTo>
                  <a:pt x="689261" y="276691"/>
                </a:lnTo>
                <a:cubicBezTo>
                  <a:pt x="704819" y="279878"/>
                  <a:pt x="719964" y="285719"/>
                  <a:pt x="733980" y="294239"/>
                </a:cubicBezTo>
                <a:lnTo>
                  <a:pt x="756767" y="311476"/>
                </a:lnTo>
                <a:lnTo>
                  <a:pt x="775655" y="332914"/>
                </a:lnTo>
                <a:cubicBezTo>
                  <a:pt x="802918" y="371032"/>
                  <a:pt x="809053" y="419973"/>
                  <a:pt x="793434" y="463036"/>
                </a:cubicBezTo>
                <a:lnTo>
                  <a:pt x="787495" y="475424"/>
                </a:lnTo>
                <a:lnTo>
                  <a:pt x="807444" y="490513"/>
                </a:lnTo>
                <a:cubicBezTo>
                  <a:pt x="928887" y="603213"/>
                  <a:pt x="935976" y="793024"/>
                  <a:pt x="823276" y="914468"/>
                </a:cubicBezTo>
                <a:close/>
              </a:path>
            </a:pathLst>
          </a:custGeom>
          <a:gradFill>
            <a:gsLst>
              <a:gs pos="98000">
                <a:srgbClr val="B06008"/>
              </a:gs>
              <a:gs pos="22000">
                <a:schemeClr val="accent4">
                  <a:lumMod val="40000"/>
                  <a:lumOff val="6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HK" altLang="en-US"/>
          </a:p>
        </p:txBody>
      </p:sp>
      <p:sp>
        <p:nvSpPr>
          <p:cNvPr id="275" name="手繪多邊形 274"/>
          <p:cNvSpPr/>
          <p:nvPr/>
        </p:nvSpPr>
        <p:spPr>
          <a:xfrm rot="13628323">
            <a:off x="7508669" y="1240356"/>
            <a:ext cx="508884" cy="670994"/>
          </a:xfrm>
          <a:custGeom>
            <a:avLst/>
            <a:gdLst>
              <a:gd name="connsiteX0" fmla="*/ 418615 w 508884"/>
              <a:gd name="connsiteY0" fmla="*/ 606816 h 670994"/>
              <a:gd name="connsiteX1" fmla="*/ 257293 w 508884"/>
              <a:gd name="connsiteY1" fmla="*/ 645846 h 670994"/>
              <a:gd name="connsiteX2" fmla="*/ 252328 w 508884"/>
              <a:gd name="connsiteY2" fmla="*/ 642809 h 670994"/>
              <a:gd name="connsiteX3" fmla="*/ 236832 w 508884"/>
              <a:gd name="connsiteY3" fmla="*/ 655154 h 670994"/>
              <a:gd name="connsiteX4" fmla="*/ 136418 w 508884"/>
              <a:gd name="connsiteY4" fmla="*/ 663835 h 670994"/>
              <a:gd name="connsiteX5" fmla="*/ 98409 w 508884"/>
              <a:gd name="connsiteY5" fmla="*/ 640592 h 670994"/>
              <a:gd name="connsiteX6" fmla="*/ 79281 w 508884"/>
              <a:gd name="connsiteY6" fmla="*/ 645061 h 670994"/>
              <a:gd name="connsiteX7" fmla="*/ 24440 w 508884"/>
              <a:gd name="connsiteY7" fmla="*/ 624707 h 670994"/>
              <a:gd name="connsiteX8" fmla="*/ 20406 w 508884"/>
              <a:gd name="connsiteY8" fmla="*/ 516694 h 670994"/>
              <a:gd name="connsiteX9" fmla="*/ 345264 w 508884"/>
              <a:gd name="connsiteY9" fmla="*/ 166631 h 670994"/>
              <a:gd name="connsiteX10" fmla="*/ 372294 w 508884"/>
              <a:gd name="connsiteY10" fmla="*/ 0 h 670994"/>
              <a:gd name="connsiteX11" fmla="*/ 392807 w 508884"/>
              <a:gd name="connsiteY11" fmla="*/ 126456 h 670994"/>
              <a:gd name="connsiteX12" fmla="*/ 418700 w 508884"/>
              <a:gd name="connsiteY12" fmla="*/ 120407 h 670994"/>
              <a:gd name="connsiteX13" fmla="*/ 473542 w 508884"/>
              <a:gd name="connsiteY13" fmla="*/ 140761 h 670994"/>
              <a:gd name="connsiteX14" fmla="*/ 493409 w 508884"/>
              <a:gd name="connsiteY14" fmla="*/ 222881 h 670994"/>
              <a:gd name="connsiteX15" fmla="*/ 478700 w 508884"/>
              <a:gd name="connsiteY15" fmla="*/ 246935 h 670994"/>
              <a:gd name="connsiteX16" fmla="*/ 498348 w 508884"/>
              <a:gd name="connsiteY16" fmla="*/ 274252 h 670994"/>
              <a:gd name="connsiteX17" fmla="*/ 476882 w 508884"/>
              <a:gd name="connsiteY17" fmla="*/ 405002 h 670994"/>
              <a:gd name="connsiteX18" fmla="*/ 448687 w 508884"/>
              <a:gd name="connsiteY18" fmla="*/ 427463 h 670994"/>
              <a:gd name="connsiteX19" fmla="*/ 437476 w 508884"/>
              <a:gd name="connsiteY19" fmla="*/ 431871 h 670994"/>
              <a:gd name="connsiteX20" fmla="*/ 445504 w 508884"/>
              <a:gd name="connsiteY20" fmla="*/ 443033 h 670994"/>
              <a:gd name="connsiteX21" fmla="*/ 418615 w 508884"/>
              <a:gd name="connsiteY21" fmla="*/ 606816 h 67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08884" h="670994">
                <a:moveTo>
                  <a:pt x="418615" y="606816"/>
                </a:moveTo>
                <a:cubicBezTo>
                  <a:pt x="376311" y="652403"/>
                  <a:pt x="312298" y="665795"/>
                  <a:pt x="257293" y="645846"/>
                </a:cubicBezTo>
                <a:lnTo>
                  <a:pt x="252328" y="642809"/>
                </a:lnTo>
                <a:lnTo>
                  <a:pt x="236832" y="655154"/>
                </a:lnTo>
                <a:cubicBezTo>
                  <a:pt x="206207" y="672737"/>
                  <a:pt x="169294" y="675759"/>
                  <a:pt x="136418" y="663835"/>
                </a:cubicBezTo>
                <a:lnTo>
                  <a:pt x="98409" y="640592"/>
                </a:lnTo>
                <a:lnTo>
                  <a:pt x="79281" y="645061"/>
                </a:lnTo>
                <a:cubicBezTo>
                  <a:pt x="59735" y="645791"/>
                  <a:pt x="39910" y="639064"/>
                  <a:pt x="24440" y="624707"/>
                </a:cubicBezTo>
                <a:cubicBezTo>
                  <a:pt x="-6501" y="595994"/>
                  <a:pt x="-8307" y="547635"/>
                  <a:pt x="20406" y="516694"/>
                </a:cubicBezTo>
                <a:lnTo>
                  <a:pt x="345264" y="166631"/>
                </a:lnTo>
                <a:lnTo>
                  <a:pt x="372294" y="0"/>
                </a:lnTo>
                <a:lnTo>
                  <a:pt x="392807" y="126456"/>
                </a:lnTo>
                <a:lnTo>
                  <a:pt x="418700" y="120407"/>
                </a:lnTo>
                <a:cubicBezTo>
                  <a:pt x="438246" y="119677"/>
                  <a:pt x="458071" y="126404"/>
                  <a:pt x="473542" y="140761"/>
                </a:cubicBezTo>
                <a:cubicBezTo>
                  <a:pt x="496747" y="162295"/>
                  <a:pt x="503565" y="194881"/>
                  <a:pt x="493409" y="222881"/>
                </a:cubicBezTo>
                <a:lnTo>
                  <a:pt x="478700" y="246935"/>
                </a:lnTo>
                <a:lnTo>
                  <a:pt x="498348" y="274252"/>
                </a:lnTo>
                <a:cubicBezTo>
                  <a:pt x="517503" y="316853"/>
                  <a:pt x="510654" y="368611"/>
                  <a:pt x="476882" y="405002"/>
                </a:cubicBezTo>
                <a:cubicBezTo>
                  <a:pt x="468439" y="414101"/>
                  <a:pt x="458913" y="421592"/>
                  <a:pt x="448687" y="427463"/>
                </a:cubicBezTo>
                <a:lnTo>
                  <a:pt x="437476" y="431871"/>
                </a:lnTo>
                <a:lnTo>
                  <a:pt x="445504" y="443033"/>
                </a:lnTo>
                <a:cubicBezTo>
                  <a:pt x="469500" y="496396"/>
                  <a:pt x="460919" y="561230"/>
                  <a:pt x="418615" y="606816"/>
                </a:cubicBezTo>
                <a:close/>
              </a:path>
            </a:pathLst>
          </a:custGeom>
          <a:gradFill>
            <a:gsLst>
              <a:gs pos="98000">
                <a:srgbClr val="B06008"/>
              </a:gs>
              <a:gs pos="22000">
                <a:schemeClr val="accent4">
                  <a:lumMod val="40000"/>
                  <a:lumOff val="6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矩形 1"/>
          <p:cNvSpPr/>
          <p:nvPr/>
        </p:nvSpPr>
        <p:spPr>
          <a:xfrm>
            <a:off x="-19198" y="864867"/>
            <a:ext cx="298511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zh-TW" altLang="en-US" b="1" spc="300" dirty="0">
                <a:solidFill>
                  <a:srgbClr val="D8885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rPr>
              <a:t>「鞏固溝通 促進學習」</a:t>
            </a:r>
            <a:endParaRPr lang="zh-HK" altLang="en-US" b="1" spc="300" dirty="0">
              <a:solidFill>
                <a:srgbClr val="D8885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450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"/>
                            </p:stCondLst>
                            <p:childTnLst>
                              <p:par>
                                <p:cTn id="7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79" dur="4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-0.01077 3.7037E-7 " pathEditMode="relative" rAng="0" ptsTypes="AA">
                                      <p:cBhvr>
                                        <p:cTn id="8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6" grpId="0" animBg="1"/>
      <p:bldP spid="3" grpId="0" build="p"/>
      <p:bldP spid="138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52" grpId="0" animBg="1"/>
      <p:bldP spid="153" grpId="0" animBg="1"/>
      <p:bldP spid="154" grpId="0" animBg="1"/>
      <p:bldP spid="155" grpId="0" animBg="1"/>
      <p:bldP spid="160" grpId="0" animBg="1"/>
      <p:bldP spid="165" grpId="0" animBg="1"/>
      <p:bldP spid="276" grpId="0" animBg="1"/>
      <p:bldP spid="168" grpId="0" animBg="1"/>
      <p:bldP spid="6" grpId="0"/>
      <p:bldP spid="277" grpId="0" animBg="1"/>
      <p:bldP spid="27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圓角矩形 45"/>
          <p:cNvSpPr/>
          <p:nvPr/>
        </p:nvSpPr>
        <p:spPr>
          <a:xfrm>
            <a:off x="2051222" y="669708"/>
            <a:ext cx="5154634" cy="397871"/>
          </a:xfrm>
          <a:prstGeom prst="roundRect">
            <a:avLst>
              <a:gd name="adj" fmla="val 981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 </a:t>
            </a:r>
            <a:endParaRPr lang="zh-HK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2158389" y="620729"/>
            <a:ext cx="5047466" cy="418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b="1" spc="130" dirty="0">
                <a:solidFill>
                  <a:srgbClr val="C00000"/>
                </a:solidFill>
                <a:latin typeface="思源宋體 TW" panose="02020400000000000000" pitchFamily="18" charset="-120"/>
                <a:ea typeface="思源宋體 TW" panose="02020400000000000000" pitchFamily="18" charset="-120"/>
              </a:rPr>
              <a:t>本資源希望幫助有需要的學生掌握以下溝通</a:t>
            </a:r>
            <a:r>
              <a:rPr lang="zh-TW" altLang="en-US" sz="1600" b="1" spc="130" dirty="0" smtClean="0">
                <a:solidFill>
                  <a:srgbClr val="C00000"/>
                </a:solidFill>
                <a:latin typeface="思源宋體 TW" panose="02020400000000000000" pitchFamily="18" charset="-120"/>
                <a:ea typeface="思源宋體 TW" panose="02020400000000000000" pitchFamily="18" charset="-120"/>
              </a:rPr>
              <a:t>功能：</a:t>
            </a:r>
            <a:endParaRPr lang="en-US" altLang="zh-TW" sz="1600" b="1" spc="130" dirty="0">
              <a:solidFill>
                <a:srgbClr val="C00000"/>
              </a:solidFill>
              <a:latin typeface="思源宋體 TW" panose="02020400000000000000" pitchFamily="18" charset="-120"/>
              <a:ea typeface="思源宋體 TW" panose="02020400000000000000" pitchFamily="18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87" y="5136881"/>
            <a:ext cx="728405" cy="29044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40" y="1473751"/>
            <a:ext cx="1087998" cy="534779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626" y="3180890"/>
            <a:ext cx="631592" cy="636202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41" y="1435058"/>
            <a:ext cx="654643" cy="67308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571" y="4737381"/>
            <a:ext cx="576067" cy="82031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103" y="3209215"/>
            <a:ext cx="714575" cy="663863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84" y="3269418"/>
            <a:ext cx="979915" cy="498706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306" y="4874886"/>
            <a:ext cx="769897" cy="631592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65" y="1571804"/>
            <a:ext cx="1041897" cy="414915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860036" y="2159888"/>
            <a:ext cx="125748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b="1" cap="small" spc="300" dirty="0" smtClean="0">
                <a:solidFill>
                  <a:srgbClr val="8545F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eiryo" panose="020B0604030504040204" pitchFamily="34" charset="-128"/>
              </a:rPr>
              <a:t>列舉事物</a:t>
            </a:r>
            <a:endParaRPr lang="zh-HK" altLang="en-US" b="1" cap="small" spc="300" dirty="0">
              <a:solidFill>
                <a:srgbClr val="8545F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50116" y="2180678"/>
            <a:ext cx="126221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b="1" cap="small" spc="300" dirty="0">
                <a:solidFill>
                  <a:srgbClr val="FF515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eiryo" panose="020B0604030504040204" pitchFamily="34" charset="-128"/>
              </a:rPr>
              <a:t>轉述說話</a:t>
            </a:r>
            <a:endParaRPr lang="en-US" altLang="zh-TW" b="1" cap="small" spc="300" dirty="0">
              <a:solidFill>
                <a:srgbClr val="FF5157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143055" y="2179170"/>
            <a:ext cx="1262213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b="1" cap="small" spc="300" dirty="0" smtClean="0">
                <a:solidFill>
                  <a:srgbClr val="57A77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eiryo" panose="020B0604030504040204" pitchFamily="34" charset="-128"/>
              </a:rPr>
              <a:t>提供資料</a:t>
            </a:r>
            <a:endParaRPr lang="en-US" altLang="zh-TW" b="1" cap="small" spc="300" dirty="0">
              <a:solidFill>
                <a:srgbClr val="57A777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137827" y="3985919"/>
            <a:ext cx="126221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b="1" cap="small" spc="300" dirty="0">
                <a:solidFill>
                  <a:srgbClr val="6FAC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eiryo" panose="020B0604030504040204" pitchFamily="34" charset="-128"/>
              </a:rPr>
              <a:t>陳述事情</a:t>
            </a:r>
            <a:endParaRPr lang="zh-HK" altLang="en-US" b="1" cap="small" spc="300" dirty="0">
              <a:solidFill>
                <a:srgbClr val="6FAC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46320" y="3984290"/>
            <a:ext cx="126221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HK" altLang="en-US" b="1" cap="small" spc="300" dirty="0">
                <a:solidFill>
                  <a:srgbClr val="FF5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eiryo" panose="020B0604030504040204" pitchFamily="34" charset="-128"/>
              </a:rPr>
              <a:t>説明程序</a:t>
            </a:r>
          </a:p>
        </p:txBody>
      </p:sp>
      <p:sp>
        <p:nvSpPr>
          <p:cNvPr id="30" name="矩形 29"/>
          <p:cNvSpPr/>
          <p:nvPr/>
        </p:nvSpPr>
        <p:spPr>
          <a:xfrm>
            <a:off x="5860642" y="3979544"/>
            <a:ext cx="126221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b="1" cap="small" spc="300" dirty="0">
                <a:solidFill>
                  <a:srgbClr val="2F559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eiryo" panose="020B0604030504040204" pitchFamily="34" charset="-128"/>
              </a:rPr>
              <a:t>解釋因果</a:t>
            </a:r>
            <a:endParaRPr lang="en-US" altLang="zh-TW" b="1" cap="small" spc="300" dirty="0">
              <a:solidFill>
                <a:srgbClr val="2F5597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130253" y="5661771"/>
            <a:ext cx="1262213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b="1" cap="small" spc="300" dirty="0">
                <a:solidFill>
                  <a:srgbClr val="57977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eiryo" panose="020B0604030504040204" pitchFamily="34" charset="-128"/>
              </a:rPr>
              <a:t>比較</a:t>
            </a:r>
            <a:r>
              <a:rPr lang="zh-TW" altLang="en-US" b="1" cap="small" spc="300" dirty="0" smtClean="0">
                <a:solidFill>
                  <a:srgbClr val="57977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eiryo" panose="020B0604030504040204" pitchFamily="34" charset="-128"/>
              </a:rPr>
              <a:t>事</a:t>
            </a:r>
            <a:r>
              <a:rPr lang="zh-TW" altLang="en-US" b="1" cap="small" spc="300" dirty="0">
                <a:solidFill>
                  <a:srgbClr val="57977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eiryo" panose="020B0604030504040204" pitchFamily="34" charset="-128"/>
              </a:rPr>
              <a:t>物</a:t>
            </a:r>
            <a:endParaRPr lang="en-US" altLang="zh-TW" b="1" cap="small" spc="300" dirty="0">
              <a:solidFill>
                <a:srgbClr val="57977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60000" y="5664844"/>
            <a:ext cx="126188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b="1" cap="small" spc="300" dirty="0">
                <a:solidFill>
                  <a:srgbClr val="2E75B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eiryo" panose="020B0604030504040204" pitchFamily="34" charset="-128"/>
              </a:rPr>
              <a:t>解決難題</a:t>
            </a:r>
            <a:endParaRPr lang="en-US" altLang="zh-TW" b="1" cap="small" spc="300" dirty="0">
              <a:solidFill>
                <a:srgbClr val="2E75B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865306" y="5654953"/>
            <a:ext cx="126188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b="1" cap="small" spc="300" dirty="0">
                <a:solidFill>
                  <a:srgbClr val="8E048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eiryo" panose="020B0604030504040204" pitchFamily="34" charset="-128"/>
              </a:rPr>
              <a:t>說服別人</a:t>
            </a:r>
            <a:endParaRPr lang="en-US" altLang="zh-HK" b="1" cap="small" spc="300" dirty="0">
              <a:solidFill>
                <a:srgbClr val="8E048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eiryo" panose="020B0604030504040204" pitchFamily="34" charset="-128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0" y="254001"/>
            <a:ext cx="526555" cy="5835576"/>
            <a:chOff x="0" y="254001"/>
            <a:chExt cx="526555" cy="5835576"/>
          </a:xfrm>
        </p:grpSpPr>
        <p:sp>
          <p:nvSpPr>
            <p:cNvPr id="33" name="圓角化單一角落矩形 32"/>
            <p:cNvSpPr/>
            <p:nvPr/>
          </p:nvSpPr>
          <p:spPr>
            <a:xfrm>
              <a:off x="0" y="254002"/>
              <a:ext cx="526555" cy="5835574"/>
            </a:xfrm>
            <a:prstGeom prst="round1Rect">
              <a:avLst/>
            </a:prstGeom>
            <a:solidFill>
              <a:srgbClr val="FDF5ED"/>
            </a:solidFill>
            <a:ln>
              <a:noFill/>
            </a:ln>
            <a:effectLst>
              <a:outerShdw blurRad="444500" dir="12900000" algn="ctr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0" y="254001"/>
              <a:ext cx="92703" cy="5835576"/>
            </a:xfrm>
            <a:prstGeom prst="rect">
              <a:avLst/>
            </a:prstGeom>
            <a:gradFill>
              <a:gsLst>
                <a:gs pos="98000">
                  <a:srgbClr val="B06008"/>
                </a:gs>
                <a:gs pos="22000">
                  <a:schemeClr val="accent4">
                    <a:lumMod val="40000"/>
                    <a:lumOff val="60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41061" y="298904"/>
              <a:ext cx="440890" cy="342556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b="1" spc="300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anose="020B0604030504040204" pitchFamily="34" charset="-128"/>
                </a:rPr>
                <a:t>提升學生語言組織能力</a:t>
              </a:r>
              <a:endParaRPr lang="zh-HK" altLang="en-US" b="1" spc="3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anose="020B0604030504040204" pitchFamily="34" charset="-128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40EA60-0F99-43B3-875F-5534526580A4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868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4" grpId="0"/>
      <p:bldP spid="25" grpId="0"/>
      <p:bldP spid="27" grpId="0"/>
      <p:bldP spid="28" grpId="0"/>
      <p:bldP spid="29" grpId="0"/>
      <p:bldP spid="11" grpId="0"/>
      <p:bldP spid="30" grpId="0"/>
      <p:bldP spid="31" grpId="0"/>
      <p:bldP spid="15" grpId="0"/>
      <p:bldP spid="3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4781</TotalTime>
  <Words>1261</Words>
  <Application>Microsoft Office PowerPoint</Application>
  <PresentationFormat>如螢幕大小 (4:3)</PresentationFormat>
  <Paragraphs>144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2" baseType="lpstr">
      <vt:lpstr>Meiryo</vt:lpstr>
      <vt:lpstr>思源宋體 TW</vt:lpstr>
      <vt:lpstr>Microsoft YaHei</vt:lpstr>
      <vt:lpstr>Bodoni MT</vt:lpstr>
      <vt:lpstr>新細明體</vt:lpstr>
      <vt:lpstr>思源宋體 TW SemiBold</vt:lpstr>
      <vt:lpstr>FangSong</vt:lpstr>
      <vt:lpstr>Calibri</vt:lpstr>
      <vt:lpstr>Arial</vt:lpstr>
      <vt:lpstr>微軟正黑體</vt:lpstr>
      <vt:lpstr>Microsoft YaHei UI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Stella Chow</dc:creator>
  <cp:lastModifiedBy>TSUI, Wing-yee Barbara</cp:lastModifiedBy>
  <cp:revision>244</cp:revision>
  <dcterms:created xsi:type="dcterms:W3CDTF">2018-06-01T02:38:02Z</dcterms:created>
  <dcterms:modified xsi:type="dcterms:W3CDTF">2019-03-28T03:46:25Z</dcterms:modified>
</cp:coreProperties>
</file>